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5" r:id="rId1"/>
  </p:sldMasterIdLst>
  <p:sldIdLst>
    <p:sldId id="256" r:id="rId2"/>
    <p:sldId id="257" r:id="rId3"/>
    <p:sldId id="413" r:id="rId4"/>
    <p:sldId id="415" r:id="rId5"/>
    <p:sldId id="445" r:id="rId6"/>
    <p:sldId id="446" r:id="rId7"/>
    <p:sldId id="447" r:id="rId8"/>
    <p:sldId id="448" r:id="rId9"/>
    <p:sldId id="449" r:id="rId10"/>
    <p:sldId id="450" r:id="rId11"/>
    <p:sldId id="451" r:id="rId12"/>
    <p:sldId id="452" r:id="rId13"/>
    <p:sldId id="453" r:id="rId14"/>
    <p:sldId id="501" r:id="rId15"/>
    <p:sldId id="403" r:id="rId16"/>
    <p:sldId id="378" r:id="rId17"/>
    <p:sldId id="379" r:id="rId18"/>
    <p:sldId id="380" r:id="rId19"/>
    <p:sldId id="381" r:id="rId20"/>
    <p:sldId id="382" r:id="rId21"/>
    <p:sldId id="383" r:id="rId22"/>
    <p:sldId id="384" r:id="rId23"/>
    <p:sldId id="385" r:id="rId24"/>
    <p:sldId id="386" r:id="rId25"/>
    <p:sldId id="387" r:id="rId26"/>
    <p:sldId id="388" r:id="rId27"/>
    <p:sldId id="389" r:id="rId28"/>
    <p:sldId id="390" r:id="rId29"/>
    <p:sldId id="391" r:id="rId30"/>
    <p:sldId id="392" r:id="rId31"/>
    <p:sldId id="393" r:id="rId32"/>
    <p:sldId id="394" r:id="rId33"/>
    <p:sldId id="395" r:id="rId34"/>
    <p:sldId id="396" r:id="rId35"/>
    <p:sldId id="397" r:id="rId36"/>
    <p:sldId id="398" r:id="rId37"/>
    <p:sldId id="399" r:id="rId38"/>
    <p:sldId id="400" r:id="rId39"/>
    <p:sldId id="401" r:id="rId40"/>
    <p:sldId id="402" r:id="rId41"/>
    <p:sldId id="482" r:id="rId42"/>
    <p:sldId id="485" r:id="rId43"/>
    <p:sldId id="486" r:id="rId44"/>
    <p:sldId id="487" r:id="rId45"/>
    <p:sldId id="493" r:id="rId46"/>
    <p:sldId id="497" r:id="rId47"/>
    <p:sldId id="498" r:id="rId48"/>
    <p:sldId id="499" r:id="rId49"/>
    <p:sldId id="500" r:id="rId5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EBCDCDA-3F65-45B7-BB16-EF7F17164CC3}">
          <p14:sldIdLst>
            <p14:sldId id="256"/>
            <p14:sldId id="257"/>
          </p14:sldIdLst>
        </p14:section>
        <p14:section name="Funkciós modulok" id="{E9BBEE02-25EA-4BBB-9434-1B4DFAEF8749}">
          <p14:sldIdLst>
            <p14:sldId id="413"/>
            <p14:sldId id="415"/>
            <p14:sldId id="445"/>
            <p14:sldId id="446"/>
            <p14:sldId id="447"/>
            <p14:sldId id="448"/>
            <p14:sldId id="449"/>
            <p14:sldId id="450"/>
            <p14:sldId id="451"/>
            <p14:sldId id="452"/>
            <p14:sldId id="453"/>
            <p14:sldId id="501"/>
            <p14:sldId id="403"/>
          </p14:sldIdLst>
        </p14:section>
        <p14:section name="ABAP OO" id="{A434F8FA-CB82-4F9D-94F3-9208CD84AA58}">
          <p14:sldIdLst>
            <p14:sldId id="378"/>
            <p14:sldId id="379"/>
            <p14:sldId id="380"/>
            <p14:sldId id="381"/>
            <p14:sldId id="382"/>
            <p14:sldId id="383"/>
            <p14:sldId id="384"/>
            <p14:sldId id="385"/>
            <p14:sldId id="386"/>
            <p14:sldId id="387"/>
            <p14:sldId id="388"/>
            <p14:sldId id="389"/>
            <p14:sldId id="390"/>
            <p14:sldId id="391"/>
            <p14:sldId id="392"/>
            <p14:sldId id="393"/>
            <p14:sldId id="394"/>
            <p14:sldId id="395"/>
            <p14:sldId id="396"/>
            <p14:sldId id="397"/>
            <p14:sldId id="398"/>
            <p14:sldId id="399"/>
            <p14:sldId id="400"/>
            <p14:sldId id="401"/>
            <p14:sldId id="402"/>
            <p14:sldId id="482"/>
            <p14:sldId id="485"/>
            <p14:sldId id="486"/>
            <p14:sldId id="487"/>
            <p14:sldId id="493"/>
            <p14:sldId id="497"/>
            <p14:sldId id="498"/>
            <p14:sldId id="499"/>
            <p14:sldId id="50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9B8059-BC3E-43ED-975D-98723DB1F69B}" v="2" dt="2025-11-05T13:43:41.7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1" autoAdjust="0"/>
    <p:restoredTop sz="94660"/>
  </p:normalViewPr>
  <p:slideViewPr>
    <p:cSldViewPr snapToGrid="0">
      <p:cViewPr varScale="1">
        <p:scale>
          <a:sx n="99" d="100"/>
          <a:sy n="99" d="100"/>
        </p:scale>
        <p:origin x="78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microsoft.com/office/2015/10/relationships/revisionInfo" Target="revisionInfo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haly, Krisztian" userId="e193a088-ae0e-4c4f-bd52-c7e027d42371" providerId="ADAL" clId="{3924F6DC-930B-434A-BA54-C3F2C5EB8456}"/>
    <pc:docChg chg="delSld modSld delSection modSection">
      <pc:chgData name="Mihaly, Krisztian" userId="e193a088-ae0e-4c4f-bd52-c7e027d42371" providerId="ADAL" clId="{3924F6DC-930B-434A-BA54-C3F2C5EB8456}" dt="2024-11-18T12:15:32.007" v="13" actId="47"/>
      <pc:docMkLst>
        <pc:docMk/>
      </pc:docMkLst>
      <pc:sldChg chg="modSp mod">
        <pc:chgData name="Mihaly, Krisztian" userId="e193a088-ae0e-4c4f-bd52-c7e027d42371" providerId="ADAL" clId="{3924F6DC-930B-434A-BA54-C3F2C5EB8456}" dt="2024-11-18T12:14:01.657" v="0" actId="6549"/>
        <pc:sldMkLst>
          <pc:docMk/>
          <pc:sldMk cId="3222563650" sldId="257"/>
        </pc:sldMkLst>
      </pc:sldChg>
      <pc:sldChg chg="del">
        <pc:chgData name="Mihaly, Krisztian" userId="e193a088-ae0e-4c4f-bd52-c7e027d42371" providerId="ADAL" clId="{3924F6DC-930B-434A-BA54-C3F2C5EB8456}" dt="2024-11-18T12:15:19.497" v="11" actId="47"/>
        <pc:sldMkLst>
          <pc:docMk/>
          <pc:sldMk cId="331108617" sldId="466"/>
        </pc:sldMkLst>
      </pc:sldChg>
      <pc:sldChg chg="modSp del mod">
        <pc:chgData name="Mihaly, Krisztian" userId="e193a088-ae0e-4c4f-bd52-c7e027d42371" providerId="ADAL" clId="{3924F6DC-930B-434A-BA54-C3F2C5EB8456}" dt="2024-11-18T12:15:32.007" v="13" actId="47"/>
        <pc:sldMkLst>
          <pc:docMk/>
          <pc:sldMk cId="539585421" sldId="483"/>
        </pc:sldMkLst>
      </pc:sldChg>
      <pc:sldChg chg="modSp mod">
        <pc:chgData name="Mihaly, Krisztian" userId="e193a088-ae0e-4c4f-bd52-c7e027d42371" providerId="ADAL" clId="{3924F6DC-930B-434A-BA54-C3F2C5EB8456}" dt="2024-11-18T12:14:12.127" v="2" actId="6549"/>
        <pc:sldMkLst>
          <pc:docMk/>
          <pc:sldMk cId="2712069734" sldId="484"/>
        </pc:sldMkLst>
      </pc:sldChg>
      <pc:sldChg chg="modSp mod">
        <pc:chgData name="Mihaly, Krisztian" userId="e193a088-ae0e-4c4f-bd52-c7e027d42371" providerId="ADAL" clId="{3924F6DC-930B-434A-BA54-C3F2C5EB8456}" dt="2024-11-18T12:14:52.987" v="6"/>
        <pc:sldMkLst>
          <pc:docMk/>
          <pc:sldMk cId="3631985799" sldId="485"/>
        </pc:sldMkLst>
      </pc:sldChg>
      <pc:sldChg chg="del">
        <pc:chgData name="Mihaly, Krisztian" userId="e193a088-ae0e-4c4f-bd52-c7e027d42371" providerId="ADAL" clId="{3924F6DC-930B-434A-BA54-C3F2C5EB8456}" dt="2024-11-18T12:15:00.287" v="7" actId="47"/>
        <pc:sldMkLst>
          <pc:docMk/>
          <pc:sldMk cId="1990363982" sldId="494"/>
        </pc:sldMkLst>
      </pc:sldChg>
      <pc:sldChg chg="del">
        <pc:chgData name="Mihaly, Krisztian" userId="e193a088-ae0e-4c4f-bd52-c7e027d42371" providerId="ADAL" clId="{3924F6DC-930B-434A-BA54-C3F2C5EB8456}" dt="2024-11-18T12:15:04.647" v="8" actId="47"/>
        <pc:sldMkLst>
          <pc:docMk/>
          <pc:sldMk cId="1896712799" sldId="495"/>
        </pc:sldMkLst>
      </pc:sldChg>
      <pc:sldChg chg="del">
        <pc:chgData name="Mihaly, Krisztian" userId="e193a088-ae0e-4c4f-bd52-c7e027d42371" providerId="ADAL" clId="{3924F6DC-930B-434A-BA54-C3F2C5EB8456}" dt="2024-11-18T12:15:07.932" v="9" actId="47"/>
        <pc:sldMkLst>
          <pc:docMk/>
          <pc:sldMk cId="921368371" sldId="496"/>
        </pc:sldMkLst>
      </pc:sldChg>
      <pc:sldChg chg="del">
        <pc:chgData name="Mihaly, Krisztian" userId="e193a088-ae0e-4c4f-bd52-c7e027d42371" providerId="ADAL" clId="{3924F6DC-930B-434A-BA54-C3F2C5EB8456}" dt="2024-11-18T12:14:32.157" v="3" actId="47"/>
        <pc:sldMkLst>
          <pc:docMk/>
          <pc:sldMk cId="935190277" sldId="501"/>
        </pc:sldMkLst>
      </pc:sldChg>
      <pc:sldChg chg="del">
        <pc:chgData name="Mihaly, Krisztian" userId="e193a088-ae0e-4c4f-bd52-c7e027d42371" providerId="ADAL" clId="{3924F6DC-930B-434A-BA54-C3F2C5EB8456}" dt="2024-11-18T12:14:32.157" v="3" actId="47"/>
        <pc:sldMkLst>
          <pc:docMk/>
          <pc:sldMk cId="3558121397" sldId="502"/>
        </pc:sldMkLst>
      </pc:sldChg>
      <pc:sldChg chg="del">
        <pc:chgData name="Mihaly, Krisztian" userId="e193a088-ae0e-4c4f-bd52-c7e027d42371" providerId="ADAL" clId="{3924F6DC-930B-434A-BA54-C3F2C5EB8456}" dt="2024-11-18T12:14:32.157" v="3" actId="47"/>
        <pc:sldMkLst>
          <pc:docMk/>
          <pc:sldMk cId="1825674917" sldId="503"/>
        </pc:sldMkLst>
      </pc:sldChg>
      <pc:sldChg chg="del">
        <pc:chgData name="Mihaly, Krisztian" userId="e193a088-ae0e-4c4f-bd52-c7e027d42371" providerId="ADAL" clId="{3924F6DC-930B-434A-BA54-C3F2C5EB8456}" dt="2024-11-18T12:14:32.157" v="3" actId="47"/>
        <pc:sldMkLst>
          <pc:docMk/>
          <pc:sldMk cId="302095249" sldId="504"/>
        </pc:sldMkLst>
      </pc:sldChg>
      <pc:sldChg chg="del">
        <pc:chgData name="Mihaly, Krisztian" userId="e193a088-ae0e-4c4f-bd52-c7e027d42371" providerId="ADAL" clId="{3924F6DC-930B-434A-BA54-C3F2C5EB8456}" dt="2024-11-18T12:15:16.717" v="10" actId="47"/>
        <pc:sldMkLst>
          <pc:docMk/>
          <pc:sldMk cId="1188752819" sldId="505"/>
        </pc:sldMkLst>
      </pc:sldChg>
    </pc:docChg>
  </pc:docChgLst>
  <pc:docChgLst>
    <pc:chgData name="Mihaly, Krisztian" userId="e193a088-ae0e-4c4f-bd52-c7e027d42371" providerId="ADAL" clId="{DC6473EC-1A12-4E6B-B89E-15BE8E3ADF7B}"/>
    <pc:docChg chg="custSel addSld delSld modSld sldOrd modSection">
      <pc:chgData name="Mihaly, Krisztian" userId="e193a088-ae0e-4c4f-bd52-c7e027d42371" providerId="ADAL" clId="{DC6473EC-1A12-4E6B-B89E-15BE8E3ADF7B}" dt="2022-03-31T21:44:56.238" v="832"/>
      <pc:docMkLst>
        <pc:docMk/>
      </pc:docMkLst>
      <pc:sldChg chg="modSp mod">
        <pc:chgData name="Mihaly, Krisztian" userId="e193a088-ae0e-4c4f-bd52-c7e027d42371" providerId="ADAL" clId="{DC6473EC-1A12-4E6B-B89E-15BE8E3ADF7B}" dt="2022-03-31T21:36:53.642" v="3" actId="20577"/>
        <pc:sldMkLst>
          <pc:docMk/>
          <pc:sldMk cId="917788574" sldId="256"/>
        </pc:sldMkLst>
      </pc:sldChg>
      <pc:sldChg chg="modSp mod">
        <pc:chgData name="Mihaly, Krisztian" userId="e193a088-ae0e-4c4f-bd52-c7e027d42371" providerId="ADAL" clId="{DC6473EC-1A12-4E6B-B89E-15BE8E3ADF7B}" dt="2022-03-31T21:37:44.387" v="149" actId="20577"/>
        <pc:sldMkLst>
          <pc:docMk/>
          <pc:sldMk cId="3222563650" sldId="257"/>
        </pc:sldMkLst>
      </pc:sldChg>
      <pc:sldChg chg="ord">
        <pc:chgData name="Mihaly, Krisztian" userId="e193a088-ae0e-4c4f-bd52-c7e027d42371" providerId="ADAL" clId="{DC6473EC-1A12-4E6B-B89E-15BE8E3ADF7B}" dt="2022-03-31T21:42:58.258" v="821"/>
        <pc:sldMkLst>
          <pc:docMk/>
          <pc:sldMk cId="808633448" sldId="333"/>
        </pc:sldMkLst>
      </pc:sldChg>
      <pc:sldChg chg="ord">
        <pc:chgData name="Mihaly, Krisztian" userId="e193a088-ae0e-4c4f-bd52-c7e027d42371" providerId="ADAL" clId="{DC6473EC-1A12-4E6B-B89E-15BE8E3ADF7B}" dt="2022-03-31T21:42:58.258" v="821"/>
        <pc:sldMkLst>
          <pc:docMk/>
          <pc:sldMk cId="126417008" sldId="334"/>
        </pc:sldMkLst>
      </pc:sldChg>
      <pc:sldChg chg="ord">
        <pc:chgData name="Mihaly, Krisztian" userId="e193a088-ae0e-4c4f-bd52-c7e027d42371" providerId="ADAL" clId="{DC6473EC-1A12-4E6B-B89E-15BE8E3ADF7B}" dt="2022-03-31T21:42:58.258" v="821"/>
        <pc:sldMkLst>
          <pc:docMk/>
          <pc:sldMk cId="4134298192" sldId="335"/>
        </pc:sldMkLst>
      </pc:sldChg>
      <pc:sldChg chg="ord">
        <pc:chgData name="Mihaly, Krisztian" userId="e193a088-ae0e-4c4f-bd52-c7e027d42371" providerId="ADAL" clId="{DC6473EC-1A12-4E6B-B89E-15BE8E3ADF7B}" dt="2022-03-31T21:42:58.258" v="821"/>
        <pc:sldMkLst>
          <pc:docMk/>
          <pc:sldMk cId="11222348" sldId="336"/>
        </pc:sldMkLst>
      </pc:sldChg>
      <pc:sldChg chg="ord">
        <pc:chgData name="Mihaly, Krisztian" userId="e193a088-ae0e-4c4f-bd52-c7e027d42371" providerId="ADAL" clId="{DC6473EC-1A12-4E6B-B89E-15BE8E3ADF7B}" dt="2022-03-31T21:42:58.258" v="821"/>
        <pc:sldMkLst>
          <pc:docMk/>
          <pc:sldMk cId="3467054246" sldId="337"/>
        </pc:sldMkLst>
      </pc:sldChg>
      <pc:sldChg chg="ord">
        <pc:chgData name="Mihaly, Krisztian" userId="e193a088-ae0e-4c4f-bd52-c7e027d42371" providerId="ADAL" clId="{DC6473EC-1A12-4E6B-B89E-15BE8E3ADF7B}" dt="2022-03-31T21:42:58.258" v="821"/>
        <pc:sldMkLst>
          <pc:docMk/>
          <pc:sldMk cId="3036447003" sldId="338"/>
        </pc:sldMkLst>
      </pc:sldChg>
      <pc:sldChg chg="ord">
        <pc:chgData name="Mihaly, Krisztian" userId="e193a088-ae0e-4c4f-bd52-c7e027d42371" providerId="ADAL" clId="{DC6473EC-1A12-4E6B-B89E-15BE8E3ADF7B}" dt="2022-03-31T21:42:58.258" v="821"/>
        <pc:sldMkLst>
          <pc:docMk/>
          <pc:sldMk cId="3914030007" sldId="339"/>
        </pc:sldMkLst>
      </pc:sldChg>
      <pc:sldChg chg="ord">
        <pc:chgData name="Mihaly, Krisztian" userId="e193a088-ae0e-4c4f-bd52-c7e027d42371" providerId="ADAL" clId="{DC6473EC-1A12-4E6B-B89E-15BE8E3ADF7B}" dt="2022-03-31T21:42:58.258" v="821"/>
        <pc:sldMkLst>
          <pc:docMk/>
          <pc:sldMk cId="3653320583" sldId="340"/>
        </pc:sldMkLst>
      </pc:sldChg>
      <pc:sldChg chg="ord">
        <pc:chgData name="Mihaly, Krisztian" userId="e193a088-ae0e-4c4f-bd52-c7e027d42371" providerId="ADAL" clId="{DC6473EC-1A12-4E6B-B89E-15BE8E3ADF7B}" dt="2022-03-31T21:42:58.258" v="821"/>
        <pc:sldMkLst>
          <pc:docMk/>
          <pc:sldMk cId="586102137" sldId="341"/>
        </pc:sldMkLst>
      </pc:sldChg>
      <pc:sldChg chg="ord">
        <pc:chgData name="Mihaly, Krisztian" userId="e193a088-ae0e-4c4f-bd52-c7e027d42371" providerId="ADAL" clId="{DC6473EC-1A12-4E6B-B89E-15BE8E3ADF7B}" dt="2022-03-31T21:42:58.258" v="821"/>
        <pc:sldMkLst>
          <pc:docMk/>
          <pc:sldMk cId="2250988199" sldId="342"/>
        </pc:sldMkLst>
      </pc:sldChg>
      <pc:sldChg chg="add">
        <pc:chgData name="Mihaly, Krisztian" userId="e193a088-ae0e-4c4f-bd52-c7e027d42371" providerId="ADAL" clId="{DC6473EC-1A12-4E6B-B89E-15BE8E3ADF7B}" dt="2022-03-31T21:44:56.238" v="832"/>
        <pc:sldMkLst>
          <pc:docMk/>
          <pc:sldMk cId="1838305977" sldId="378"/>
        </pc:sldMkLst>
      </pc:sldChg>
      <pc:sldChg chg="add">
        <pc:chgData name="Mihaly, Krisztian" userId="e193a088-ae0e-4c4f-bd52-c7e027d42371" providerId="ADAL" clId="{DC6473EC-1A12-4E6B-B89E-15BE8E3ADF7B}" dt="2022-03-31T21:44:56.238" v="832"/>
        <pc:sldMkLst>
          <pc:docMk/>
          <pc:sldMk cId="1606405753" sldId="379"/>
        </pc:sldMkLst>
      </pc:sldChg>
      <pc:sldChg chg="add">
        <pc:chgData name="Mihaly, Krisztian" userId="e193a088-ae0e-4c4f-bd52-c7e027d42371" providerId="ADAL" clId="{DC6473EC-1A12-4E6B-B89E-15BE8E3ADF7B}" dt="2022-03-31T21:44:56.238" v="832"/>
        <pc:sldMkLst>
          <pc:docMk/>
          <pc:sldMk cId="3937432566" sldId="380"/>
        </pc:sldMkLst>
      </pc:sldChg>
      <pc:sldChg chg="add">
        <pc:chgData name="Mihaly, Krisztian" userId="e193a088-ae0e-4c4f-bd52-c7e027d42371" providerId="ADAL" clId="{DC6473EC-1A12-4E6B-B89E-15BE8E3ADF7B}" dt="2022-03-31T21:44:56.238" v="832"/>
        <pc:sldMkLst>
          <pc:docMk/>
          <pc:sldMk cId="227253096" sldId="381"/>
        </pc:sldMkLst>
      </pc:sldChg>
      <pc:sldChg chg="add">
        <pc:chgData name="Mihaly, Krisztian" userId="e193a088-ae0e-4c4f-bd52-c7e027d42371" providerId="ADAL" clId="{DC6473EC-1A12-4E6B-B89E-15BE8E3ADF7B}" dt="2022-03-31T21:44:56.238" v="832"/>
        <pc:sldMkLst>
          <pc:docMk/>
          <pc:sldMk cId="2071244865" sldId="382"/>
        </pc:sldMkLst>
      </pc:sldChg>
      <pc:sldChg chg="add">
        <pc:chgData name="Mihaly, Krisztian" userId="e193a088-ae0e-4c4f-bd52-c7e027d42371" providerId="ADAL" clId="{DC6473EC-1A12-4E6B-B89E-15BE8E3ADF7B}" dt="2022-03-31T21:44:56.238" v="832"/>
        <pc:sldMkLst>
          <pc:docMk/>
          <pc:sldMk cId="1953979992" sldId="383"/>
        </pc:sldMkLst>
      </pc:sldChg>
      <pc:sldChg chg="add">
        <pc:chgData name="Mihaly, Krisztian" userId="e193a088-ae0e-4c4f-bd52-c7e027d42371" providerId="ADAL" clId="{DC6473EC-1A12-4E6B-B89E-15BE8E3ADF7B}" dt="2022-03-31T21:44:56.238" v="832"/>
        <pc:sldMkLst>
          <pc:docMk/>
          <pc:sldMk cId="3810912551" sldId="384"/>
        </pc:sldMkLst>
      </pc:sldChg>
      <pc:sldChg chg="add">
        <pc:chgData name="Mihaly, Krisztian" userId="e193a088-ae0e-4c4f-bd52-c7e027d42371" providerId="ADAL" clId="{DC6473EC-1A12-4E6B-B89E-15BE8E3ADF7B}" dt="2022-03-31T21:44:56.238" v="832"/>
        <pc:sldMkLst>
          <pc:docMk/>
          <pc:sldMk cId="3433510745" sldId="385"/>
        </pc:sldMkLst>
      </pc:sldChg>
      <pc:sldChg chg="add">
        <pc:chgData name="Mihaly, Krisztian" userId="e193a088-ae0e-4c4f-bd52-c7e027d42371" providerId="ADAL" clId="{DC6473EC-1A12-4E6B-B89E-15BE8E3ADF7B}" dt="2022-03-31T21:44:56.238" v="832"/>
        <pc:sldMkLst>
          <pc:docMk/>
          <pc:sldMk cId="1241730874" sldId="386"/>
        </pc:sldMkLst>
      </pc:sldChg>
      <pc:sldChg chg="add">
        <pc:chgData name="Mihaly, Krisztian" userId="e193a088-ae0e-4c4f-bd52-c7e027d42371" providerId="ADAL" clId="{DC6473EC-1A12-4E6B-B89E-15BE8E3ADF7B}" dt="2022-03-31T21:44:56.238" v="832"/>
        <pc:sldMkLst>
          <pc:docMk/>
          <pc:sldMk cId="3590380919" sldId="387"/>
        </pc:sldMkLst>
      </pc:sldChg>
      <pc:sldChg chg="add">
        <pc:chgData name="Mihaly, Krisztian" userId="e193a088-ae0e-4c4f-bd52-c7e027d42371" providerId="ADAL" clId="{DC6473EC-1A12-4E6B-B89E-15BE8E3ADF7B}" dt="2022-03-31T21:44:56.238" v="832"/>
        <pc:sldMkLst>
          <pc:docMk/>
          <pc:sldMk cId="2500918644" sldId="388"/>
        </pc:sldMkLst>
      </pc:sldChg>
      <pc:sldChg chg="add">
        <pc:chgData name="Mihaly, Krisztian" userId="e193a088-ae0e-4c4f-bd52-c7e027d42371" providerId="ADAL" clId="{DC6473EC-1A12-4E6B-B89E-15BE8E3ADF7B}" dt="2022-03-31T21:44:56.238" v="832"/>
        <pc:sldMkLst>
          <pc:docMk/>
          <pc:sldMk cId="4106790691" sldId="389"/>
        </pc:sldMkLst>
      </pc:sldChg>
      <pc:sldChg chg="add">
        <pc:chgData name="Mihaly, Krisztian" userId="e193a088-ae0e-4c4f-bd52-c7e027d42371" providerId="ADAL" clId="{DC6473EC-1A12-4E6B-B89E-15BE8E3ADF7B}" dt="2022-03-31T21:44:56.238" v="832"/>
        <pc:sldMkLst>
          <pc:docMk/>
          <pc:sldMk cId="3548894288" sldId="390"/>
        </pc:sldMkLst>
      </pc:sldChg>
      <pc:sldChg chg="del">
        <pc:chgData name="Mihaly, Krisztian" userId="e193a088-ae0e-4c4f-bd52-c7e027d42371" providerId="ADAL" clId="{DC6473EC-1A12-4E6B-B89E-15BE8E3ADF7B}" dt="2022-03-31T21:42:40.686" v="819" actId="47"/>
        <pc:sldMkLst>
          <pc:docMk/>
          <pc:sldMk cId="3698362030" sldId="390"/>
        </pc:sldMkLst>
      </pc:sldChg>
      <pc:sldChg chg="add">
        <pc:chgData name="Mihaly, Krisztian" userId="e193a088-ae0e-4c4f-bd52-c7e027d42371" providerId="ADAL" clId="{DC6473EC-1A12-4E6B-B89E-15BE8E3ADF7B}" dt="2022-03-31T21:44:56.238" v="832"/>
        <pc:sldMkLst>
          <pc:docMk/>
          <pc:sldMk cId="2721654303" sldId="391"/>
        </pc:sldMkLst>
      </pc:sldChg>
      <pc:sldChg chg="del">
        <pc:chgData name="Mihaly, Krisztian" userId="e193a088-ae0e-4c4f-bd52-c7e027d42371" providerId="ADAL" clId="{DC6473EC-1A12-4E6B-B89E-15BE8E3ADF7B}" dt="2022-03-31T21:42:40.686" v="819" actId="47"/>
        <pc:sldMkLst>
          <pc:docMk/>
          <pc:sldMk cId="3155397874" sldId="391"/>
        </pc:sldMkLst>
      </pc:sldChg>
      <pc:sldChg chg="add">
        <pc:chgData name="Mihaly, Krisztian" userId="e193a088-ae0e-4c4f-bd52-c7e027d42371" providerId="ADAL" clId="{DC6473EC-1A12-4E6B-B89E-15BE8E3ADF7B}" dt="2022-03-31T21:44:56.238" v="832"/>
        <pc:sldMkLst>
          <pc:docMk/>
          <pc:sldMk cId="1753233913" sldId="392"/>
        </pc:sldMkLst>
      </pc:sldChg>
      <pc:sldChg chg="del">
        <pc:chgData name="Mihaly, Krisztian" userId="e193a088-ae0e-4c4f-bd52-c7e027d42371" providerId="ADAL" clId="{DC6473EC-1A12-4E6B-B89E-15BE8E3ADF7B}" dt="2022-03-31T21:42:40.686" v="819" actId="47"/>
        <pc:sldMkLst>
          <pc:docMk/>
          <pc:sldMk cId="2383752764" sldId="392"/>
        </pc:sldMkLst>
      </pc:sldChg>
      <pc:sldChg chg="add">
        <pc:chgData name="Mihaly, Krisztian" userId="e193a088-ae0e-4c4f-bd52-c7e027d42371" providerId="ADAL" clId="{DC6473EC-1A12-4E6B-B89E-15BE8E3ADF7B}" dt="2022-03-31T21:44:56.238" v="832"/>
        <pc:sldMkLst>
          <pc:docMk/>
          <pc:sldMk cId="522781204" sldId="393"/>
        </pc:sldMkLst>
      </pc:sldChg>
      <pc:sldChg chg="del">
        <pc:chgData name="Mihaly, Krisztian" userId="e193a088-ae0e-4c4f-bd52-c7e027d42371" providerId="ADAL" clId="{DC6473EC-1A12-4E6B-B89E-15BE8E3ADF7B}" dt="2022-03-31T21:42:40.686" v="819" actId="47"/>
        <pc:sldMkLst>
          <pc:docMk/>
          <pc:sldMk cId="3403569075" sldId="393"/>
        </pc:sldMkLst>
      </pc:sldChg>
      <pc:sldChg chg="add">
        <pc:chgData name="Mihaly, Krisztian" userId="e193a088-ae0e-4c4f-bd52-c7e027d42371" providerId="ADAL" clId="{DC6473EC-1A12-4E6B-B89E-15BE8E3ADF7B}" dt="2022-03-31T21:44:56.238" v="832"/>
        <pc:sldMkLst>
          <pc:docMk/>
          <pc:sldMk cId="2933154698" sldId="394"/>
        </pc:sldMkLst>
      </pc:sldChg>
      <pc:sldChg chg="del">
        <pc:chgData name="Mihaly, Krisztian" userId="e193a088-ae0e-4c4f-bd52-c7e027d42371" providerId="ADAL" clId="{DC6473EC-1A12-4E6B-B89E-15BE8E3ADF7B}" dt="2022-03-31T21:42:40.686" v="819" actId="47"/>
        <pc:sldMkLst>
          <pc:docMk/>
          <pc:sldMk cId="3863086100" sldId="394"/>
        </pc:sldMkLst>
      </pc:sldChg>
      <pc:sldChg chg="add">
        <pc:chgData name="Mihaly, Krisztian" userId="e193a088-ae0e-4c4f-bd52-c7e027d42371" providerId="ADAL" clId="{DC6473EC-1A12-4E6B-B89E-15BE8E3ADF7B}" dt="2022-03-31T21:44:56.238" v="832"/>
        <pc:sldMkLst>
          <pc:docMk/>
          <pc:sldMk cId="3155564971" sldId="395"/>
        </pc:sldMkLst>
      </pc:sldChg>
      <pc:sldChg chg="del">
        <pc:chgData name="Mihaly, Krisztian" userId="e193a088-ae0e-4c4f-bd52-c7e027d42371" providerId="ADAL" clId="{DC6473EC-1A12-4E6B-B89E-15BE8E3ADF7B}" dt="2022-03-31T21:42:40.686" v="819" actId="47"/>
        <pc:sldMkLst>
          <pc:docMk/>
          <pc:sldMk cId="4041216609" sldId="395"/>
        </pc:sldMkLst>
      </pc:sldChg>
      <pc:sldChg chg="del">
        <pc:chgData name="Mihaly, Krisztian" userId="e193a088-ae0e-4c4f-bd52-c7e027d42371" providerId="ADAL" clId="{DC6473EC-1A12-4E6B-B89E-15BE8E3ADF7B}" dt="2022-03-31T21:42:40.686" v="819" actId="47"/>
        <pc:sldMkLst>
          <pc:docMk/>
          <pc:sldMk cId="1582346359" sldId="396"/>
        </pc:sldMkLst>
      </pc:sldChg>
      <pc:sldChg chg="add">
        <pc:chgData name="Mihaly, Krisztian" userId="e193a088-ae0e-4c4f-bd52-c7e027d42371" providerId="ADAL" clId="{DC6473EC-1A12-4E6B-B89E-15BE8E3ADF7B}" dt="2022-03-31T21:44:56.238" v="832"/>
        <pc:sldMkLst>
          <pc:docMk/>
          <pc:sldMk cId="1969923523" sldId="396"/>
        </pc:sldMkLst>
      </pc:sldChg>
      <pc:sldChg chg="del">
        <pc:chgData name="Mihaly, Krisztian" userId="e193a088-ae0e-4c4f-bd52-c7e027d42371" providerId="ADAL" clId="{DC6473EC-1A12-4E6B-B89E-15BE8E3ADF7B}" dt="2022-03-31T21:42:40.686" v="819" actId="47"/>
        <pc:sldMkLst>
          <pc:docMk/>
          <pc:sldMk cId="1587518882" sldId="397"/>
        </pc:sldMkLst>
      </pc:sldChg>
      <pc:sldChg chg="add">
        <pc:chgData name="Mihaly, Krisztian" userId="e193a088-ae0e-4c4f-bd52-c7e027d42371" providerId="ADAL" clId="{DC6473EC-1A12-4E6B-B89E-15BE8E3ADF7B}" dt="2022-03-31T21:44:56.238" v="832"/>
        <pc:sldMkLst>
          <pc:docMk/>
          <pc:sldMk cId="2182451707" sldId="397"/>
        </pc:sldMkLst>
      </pc:sldChg>
      <pc:sldChg chg="add">
        <pc:chgData name="Mihaly, Krisztian" userId="e193a088-ae0e-4c4f-bd52-c7e027d42371" providerId="ADAL" clId="{DC6473EC-1A12-4E6B-B89E-15BE8E3ADF7B}" dt="2022-03-31T21:44:56.238" v="832"/>
        <pc:sldMkLst>
          <pc:docMk/>
          <pc:sldMk cId="999542932" sldId="398"/>
        </pc:sldMkLst>
      </pc:sldChg>
      <pc:sldChg chg="del">
        <pc:chgData name="Mihaly, Krisztian" userId="e193a088-ae0e-4c4f-bd52-c7e027d42371" providerId="ADAL" clId="{DC6473EC-1A12-4E6B-B89E-15BE8E3ADF7B}" dt="2022-03-31T21:42:40.686" v="819" actId="47"/>
        <pc:sldMkLst>
          <pc:docMk/>
          <pc:sldMk cId="3896630777" sldId="398"/>
        </pc:sldMkLst>
      </pc:sldChg>
      <pc:sldChg chg="del">
        <pc:chgData name="Mihaly, Krisztian" userId="e193a088-ae0e-4c4f-bd52-c7e027d42371" providerId="ADAL" clId="{DC6473EC-1A12-4E6B-B89E-15BE8E3ADF7B}" dt="2022-03-31T21:42:40.686" v="819" actId="47"/>
        <pc:sldMkLst>
          <pc:docMk/>
          <pc:sldMk cId="2517256836" sldId="399"/>
        </pc:sldMkLst>
      </pc:sldChg>
      <pc:sldChg chg="add">
        <pc:chgData name="Mihaly, Krisztian" userId="e193a088-ae0e-4c4f-bd52-c7e027d42371" providerId="ADAL" clId="{DC6473EC-1A12-4E6B-B89E-15BE8E3ADF7B}" dt="2022-03-31T21:44:56.238" v="832"/>
        <pc:sldMkLst>
          <pc:docMk/>
          <pc:sldMk cId="3557238816" sldId="399"/>
        </pc:sldMkLst>
      </pc:sldChg>
      <pc:sldChg chg="del">
        <pc:chgData name="Mihaly, Krisztian" userId="e193a088-ae0e-4c4f-bd52-c7e027d42371" providerId="ADAL" clId="{DC6473EC-1A12-4E6B-B89E-15BE8E3ADF7B}" dt="2022-03-31T21:42:40.686" v="819" actId="47"/>
        <pc:sldMkLst>
          <pc:docMk/>
          <pc:sldMk cId="2563166936" sldId="400"/>
        </pc:sldMkLst>
      </pc:sldChg>
      <pc:sldChg chg="add">
        <pc:chgData name="Mihaly, Krisztian" userId="e193a088-ae0e-4c4f-bd52-c7e027d42371" providerId="ADAL" clId="{DC6473EC-1A12-4E6B-B89E-15BE8E3ADF7B}" dt="2022-03-31T21:44:56.238" v="832"/>
        <pc:sldMkLst>
          <pc:docMk/>
          <pc:sldMk cId="3887834726" sldId="400"/>
        </pc:sldMkLst>
      </pc:sldChg>
      <pc:sldChg chg="del">
        <pc:chgData name="Mihaly, Krisztian" userId="e193a088-ae0e-4c4f-bd52-c7e027d42371" providerId="ADAL" clId="{DC6473EC-1A12-4E6B-B89E-15BE8E3ADF7B}" dt="2022-03-31T21:42:40.686" v="819" actId="47"/>
        <pc:sldMkLst>
          <pc:docMk/>
          <pc:sldMk cId="2111622720" sldId="401"/>
        </pc:sldMkLst>
      </pc:sldChg>
      <pc:sldChg chg="add">
        <pc:chgData name="Mihaly, Krisztian" userId="e193a088-ae0e-4c4f-bd52-c7e027d42371" providerId="ADAL" clId="{DC6473EC-1A12-4E6B-B89E-15BE8E3ADF7B}" dt="2022-03-31T21:44:56.238" v="832"/>
        <pc:sldMkLst>
          <pc:docMk/>
          <pc:sldMk cId="3847385482" sldId="401"/>
        </pc:sldMkLst>
      </pc:sldChg>
      <pc:sldChg chg="add">
        <pc:chgData name="Mihaly, Krisztian" userId="e193a088-ae0e-4c4f-bd52-c7e027d42371" providerId="ADAL" clId="{DC6473EC-1A12-4E6B-B89E-15BE8E3ADF7B}" dt="2022-03-31T21:44:56.238" v="832"/>
        <pc:sldMkLst>
          <pc:docMk/>
          <pc:sldMk cId="1453569182" sldId="402"/>
        </pc:sldMkLst>
      </pc:sldChg>
      <pc:sldChg chg="modSp mod">
        <pc:chgData name="Mihaly, Krisztian" userId="e193a088-ae0e-4c4f-bd52-c7e027d42371" providerId="ADAL" clId="{DC6473EC-1A12-4E6B-B89E-15BE8E3ADF7B}" dt="2022-03-31T21:42:08.465" v="816" actId="20577"/>
        <pc:sldMkLst>
          <pc:docMk/>
          <pc:sldMk cId="2353250621" sldId="403"/>
        </pc:sldMkLst>
      </pc:sldChg>
      <pc:sldChg chg="add">
        <pc:chgData name="Mihaly, Krisztian" userId="e193a088-ae0e-4c4f-bd52-c7e027d42371" providerId="ADAL" clId="{DC6473EC-1A12-4E6B-B89E-15BE8E3ADF7B}" dt="2022-03-31T21:43:48.751" v="826"/>
        <pc:sldMkLst>
          <pc:docMk/>
          <pc:sldMk cId="2647312078" sldId="413"/>
        </pc:sldMkLst>
      </pc:sldChg>
      <pc:sldChg chg="add">
        <pc:chgData name="Mihaly, Krisztian" userId="e193a088-ae0e-4c4f-bd52-c7e027d42371" providerId="ADAL" clId="{DC6473EC-1A12-4E6B-B89E-15BE8E3ADF7B}" dt="2022-03-31T21:43:48.751" v="826"/>
        <pc:sldMkLst>
          <pc:docMk/>
          <pc:sldMk cId="2306901332" sldId="415"/>
        </pc:sldMkLst>
      </pc:sldChg>
      <pc:sldChg chg="del">
        <pc:chgData name="Mihaly, Krisztian" userId="e193a088-ae0e-4c4f-bd52-c7e027d42371" providerId="ADAL" clId="{DC6473EC-1A12-4E6B-B89E-15BE8E3ADF7B}" dt="2022-03-31T21:42:40.686" v="819" actId="47"/>
        <pc:sldMkLst>
          <pc:docMk/>
          <pc:sldMk cId="2063037128" sldId="418"/>
        </pc:sldMkLst>
      </pc:sldChg>
      <pc:sldChg chg="del">
        <pc:chgData name="Mihaly, Krisztian" userId="e193a088-ae0e-4c4f-bd52-c7e027d42371" providerId="ADAL" clId="{DC6473EC-1A12-4E6B-B89E-15BE8E3ADF7B}" dt="2022-03-31T21:42:40.686" v="819" actId="47"/>
        <pc:sldMkLst>
          <pc:docMk/>
          <pc:sldMk cId="3381803902" sldId="419"/>
        </pc:sldMkLst>
      </pc:sldChg>
      <pc:sldChg chg="del">
        <pc:chgData name="Mihaly, Krisztian" userId="e193a088-ae0e-4c4f-bd52-c7e027d42371" providerId="ADAL" clId="{DC6473EC-1A12-4E6B-B89E-15BE8E3ADF7B}" dt="2022-03-31T21:42:40.686" v="819" actId="47"/>
        <pc:sldMkLst>
          <pc:docMk/>
          <pc:sldMk cId="1529808533" sldId="420"/>
        </pc:sldMkLst>
      </pc:sldChg>
      <pc:sldChg chg="del">
        <pc:chgData name="Mihaly, Krisztian" userId="e193a088-ae0e-4c4f-bd52-c7e027d42371" providerId="ADAL" clId="{DC6473EC-1A12-4E6B-B89E-15BE8E3ADF7B}" dt="2022-03-31T21:42:40.686" v="819" actId="47"/>
        <pc:sldMkLst>
          <pc:docMk/>
          <pc:sldMk cId="3902231098" sldId="421"/>
        </pc:sldMkLst>
      </pc:sldChg>
      <pc:sldChg chg="del">
        <pc:chgData name="Mihaly, Krisztian" userId="e193a088-ae0e-4c4f-bd52-c7e027d42371" providerId="ADAL" clId="{DC6473EC-1A12-4E6B-B89E-15BE8E3ADF7B}" dt="2022-03-31T21:42:40.686" v="819" actId="47"/>
        <pc:sldMkLst>
          <pc:docMk/>
          <pc:sldMk cId="3336542044" sldId="422"/>
        </pc:sldMkLst>
      </pc:sldChg>
      <pc:sldChg chg="del">
        <pc:chgData name="Mihaly, Krisztian" userId="e193a088-ae0e-4c4f-bd52-c7e027d42371" providerId="ADAL" clId="{DC6473EC-1A12-4E6B-B89E-15BE8E3ADF7B}" dt="2022-03-31T21:42:40.686" v="819" actId="47"/>
        <pc:sldMkLst>
          <pc:docMk/>
          <pc:sldMk cId="3479334145" sldId="423"/>
        </pc:sldMkLst>
      </pc:sldChg>
      <pc:sldChg chg="del">
        <pc:chgData name="Mihaly, Krisztian" userId="e193a088-ae0e-4c4f-bd52-c7e027d42371" providerId="ADAL" clId="{DC6473EC-1A12-4E6B-B89E-15BE8E3ADF7B}" dt="2022-03-31T21:42:40.686" v="819" actId="47"/>
        <pc:sldMkLst>
          <pc:docMk/>
          <pc:sldMk cId="3240491660" sldId="426"/>
        </pc:sldMkLst>
      </pc:sldChg>
      <pc:sldChg chg="add">
        <pc:chgData name="Mihaly, Krisztian" userId="e193a088-ae0e-4c4f-bd52-c7e027d42371" providerId="ADAL" clId="{DC6473EC-1A12-4E6B-B89E-15BE8E3ADF7B}" dt="2022-03-31T21:43:48.751" v="826"/>
        <pc:sldMkLst>
          <pc:docMk/>
          <pc:sldMk cId="1323143748" sldId="445"/>
        </pc:sldMkLst>
      </pc:sldChg>
      <pc:sldChg chg="add">
        <pc:chgData name="Mihaly, Krisztian" userId="e193a088-ae0e-4c4f-bd52-c7e027d42371" providerId="ADAL" clId="{DC6473EC-1A12-4E6B-B89E-15BE8E3ADF7B}" dt="2022-03-31T21:43:48.751" v="826"/>
        <pc:sldMkLst>
          <pc:docMk/>
          <pc:sldMk cId="4290808832" sldId="446"/>
        </pc:sldMkLst>
      </pc:sldChg>
      <pc:sldChg chg="add">
        <pc:chgData name="Mihaly, Krisztian" userId="e193a088-ae0e-4c4f-bd52-c7e027d42371" providerId="ADAL" clId="{DC6473EC-1A12-4E6B-B89E-15BE8E3ADF7B}" dt="2022-03-31T21:43:48.751" v="826"/>
        <pc:sldMkLst>
          <pc:docMk/>
          <pc:sldMk cId="1346619647" sldId="447"/>
        </pc:sldMkLst>
      </pc:sldChg>
      <pc:sldChg chg="add">
        <pc:chgData name="Mihaly, Krisztian" userId="e193a088-ae0e-4c4f-bd52-c7e027d42371" providerId="ADAL" clId="{DC6473EC-1A12-4E6B-B89E-15BE8E3ADF7B}" dt="2022-03-31T21:43:48.751" v="826"/>
        <pc:sldMkLst>
          <pc:docMk/>
          <pc:sldMk cId="1318408765" sldId="448"/>
        </pc:sldMkLst>
      </pc:sldChg>
      <pc:sldChg chg="add">
        <pc:chgData name="Mihaly, Krisztian" userId="e193a088-ae0e-4c4f-bd52-c7e027d42371" providerId="ADAL" clId="{DC6473EC-1A12-4E6B-B89E-15BE8E3ADF7B}" dt="2022-03-31T21:43:48.751" v="826"/>
        <pc:sldMkLst>
          <pc:docMk/>
          <pc:sldMk cId="2774799365" sldId="449"/>
        </pc:sldMkLst>
      </pc:sldChg>
      <pc:sldChg chg="add">
        <pc:chgData name="Mihaly, Krisztian" userId="e193a088-ae0e-4c4f-bd52-c7e027d42371" providerId="ADAL" clId="{DC6473EC-1A12-4E6B-B89E-15BE8E3ADF7B}" dt="2022-03-31T21:43:48.751" v="826"/>
        <pc:sldMkLst>
          <pc:docMk/>
          <pc:sldMk cId="4103937425" sldId="450"/>
        </pc:sldMkLst>
      </pc:sldChg>
      <pc:sldChg chg="add">
        <pc:chgData name="Mihaly, Krisztian" userId="e193a088-ae0e-4c4f-bd52-c7e027d42371" providerId="ADAL" clId="{DC6473EC-1A12-4E6B-B89E-15BE8E3ADF7B}" dt="2022-03-31T21:43:48.751" v="826"/>
        <pc:sldMkLst>
          <pc:docMk/>
          <pc:sldMk cId="372106589" sldId="451"/>
        </pc:sldMkLst>
      </pc:sldChg>
      <pc:sldChg chg="add">
        <pc:chgData name="Mihaly, Krisztian" userId="e193a088-ae0e-4c4f-bd52-c7e027d42371" providerId="ADAL" clId="{DC6473EC-1A12-4E6B-B89E-15BE8E3ADF7B}" dt="2022-03-31T21:43:48.751" v="826"/>
        <pc:sldMkLst>
          <pc:docMk/>
          <pc:sldMk cId="3333970125" sldId="452"/>
        </pc:sldMkLst>
      </pc:sldChg>
      <pc:sldChg chg="add">
        <pc:chgData name="Mihaly, Krisztian" userId="e193a088-ae0e-4c4f-bd52-c7e027d42371" providerId="ADAL" clId="{DC6473EC-1A12-4E6B-B89E-15BE8E3ADF7B}" dt="2022-03-31T21:43:48.751" v="826"/>
        <pc:sldMkLst>
          <pc:docMk/>
          <pc:sldMk cId="2448325321" sldId="453"/>
        </pc:sldMkLst>
      </pc:sldChg>
      <pc:sldChg chg="ord">
        <pc:chgData name="Mihaly, Krisztian" userId="e193a088-ae0e-4c4f-bd52-c7e027d42371" providerId="ADAL" clId="{DC6473EC-1A12-4E6B-B89E-15BE8E3ADF7B}" dt="2022-03-31T21:42:58.258" v="821"/>
        <pc:sldMkLst>
          <pc:docMk/>
          <pc:sldMk cId="488174453" sldId="455"/>
        </pc:sldMkLst>
      </pc:sldChg>
      <pc:sldChg chg="ord">
        <pc:chgData name="Mihaly, Krisztian" userId="e193a088-ae0e-4c4f-bd52-c7e027d42371" providerId="ADAL" clId="{DC6473EC-1A12-4E6B-B89E-15BE8E3ADF7B}" dt="2022-03-31T21:42:58.258" v="821"/>
        <pc:sldMkLst>
          <pc:docMk/>
          <pc:sldMk cId="3757618631" sldId="456"/>
        </pc:sldMkLst>
      </pc:sldChg>
      <pc:sldChg chg="ord">
        <pc:chgData name="Mihaly, Krisztian" userId="e193a088-ae0e-4c4f-bd52-c7e027d42371" providerId="ADAL" clId="{DC6473EC-1A12-4E6B-B89E-15BE8E3ADF7B}" dt="2022-03-31T21:42:58.258" v="821"/>
        <pc:sldMkLst>
          <pc:docMk/>
          <pc:sldMk cId="4140096977" sldId="457"/>
        </pc:sldMkLst>
      </pc:sldChg>
      <pc:sldChg chg="ord">
        <pc:chgData name="Mihaly, Krisztian" userId="e193a088-ae0e-4c4f-bd52-c7e027d42371" providerId="ADAL" clId="{DC6473EC-1A12-4E6B-B89E-15BE8E3ADF7B}" dt="2022-03-31T21:42:58.258" v="821"/>
        <pc:sldMkLst>
          <pc:docMk/>
          <pc:sldMk cId="2215944567" sldId="458"/>
        </pc:sldMkLst>
      </pc:sldChg>
      <pc:sldChg chg="ord">
        <pc:chgData name="Mihaly, Krisztian" userId="e193a088-ae0e-4c4f-bd52-c7e027d42371" providerId="ADAL" clId="{DC6473EC-1A12-4E6B-B89E-15BE8E3ADF7B}" dt="2022-03-31T21:42:58.258" v="821"/>
        <pc:sldMkLst>
          <pc:docMk/>
          <pc:sldMk cId="2153338892" sldId="459"/>
        </pc:sldMkLst>
      </pc:sldChg>
      <pc:sldChg chg="ord">
        <pc:chgData name="Mihaly, Krisztian" userId="e193a088-ae0e-4c4f-bd52-c7e027d42371" providerId="ADAL" clId="{DC6473EC-1A12-4E6B-B89E-15BE8E3ADF7B}" dt="2022-03-31T21:42:58.258" v="821"/>
        <pc:sldMkLst>
          <pc:docMk/>
          <pc:sldMk cId="2988537034" sldId="460"/>
        </pc:sldMkLst>
      </pc:sldChg>
      <pc:sldChg chg="ord">
        <pc:chgData name="Mihaly, Krisztian" userId="e193a088-ae0e-4c4f-bd52-c7e027d42371" providerId="ADAL" clId="{DC6473EC-1A12-4E6B-B89E-15BE8E3ADF7B}" dt="2022-03-31T21:42:58.258" v="821"/>
        <pc:sldMkLst>
          <pc:docMk/>
          <pc:sldMk cId="932239509" sldId="461"/>
        </pc:sldMkLst>
      </pc:sldChg>
      <pc:sldChg chg="ord">
        <pc:chgData name="Mihaly, Krisztian" userId="e193a088-ae0e-4c4f-bd52-c7e027d42371" providerId="ADAL" clId="{DC6473EC-1A12-4E6B-B89E-15BE8E3ADF7B}" dt="2022-03-31T21:42:58.258" v="821"/>
        <pc:sldMkLst>
          <pc:docMk/>
          <pc:sldMk cId="2461969205" sldId="462"/>
        </pc:sldMkLst>
      </pc:sldChg>
      <pc:sldChg chg="ord">
        <pc:chgData name="Mihaly, Krisztian" userId="e193a088-ae0e-4c4f-bd52-c7e027d42371" providerId="ADAL" clId="{DC6473EC-1A12-4E6B-B89E-15BE8E3ADF7B}" dt="2022-03-31T21:42:58.258" v="821"/>
        <pc:sldMkLst>
          <pc:docMk/>
          <pc:sldMk cId="2355845050" sldId="463"/>
        </pc:sldMkLst>
      </pc:sldChg>
      <pc:sldChg chg="ord">
        <pc:chgData name="Mihaly, Krisztian" userId="e193a088-ae0e-4c4f-bd52-c7e027d42371" providerId="ADAL" clId="{DC6473EC-1A12-4E6B-B89E-15BE8E3ADF7B}" dt="2022-03-31T21:42:58.258" v="821"/>
        <pc:sldMkLst>
          <pc:docMk/>
          <pc:sldMk cId="2887792378" sldId="464"/>
        </pc:sldMkLst>
      </pc:sldChg>
      <pc:sldChg chg="ord">
        <pc:chgData name="Mihaly, Krisztian" userId="e193a088-ae0e-4c4f-bd52-c7e027d42371" providerId="ADAL" clId="{DC6473EC-1A12-4E6B-B89E-15BE8E3ADF7B}" dt="2022-03-31T21:42:58.258" v="821"/>
        <pc:sldMkLst>
          <pc:docMk/>
          <pc:sldMk cId="4153651319" sldId="465"/>
        </pc:sldMkLst>
      </pc:sldChg>
      <pc:sldChg chg="del">
        <pc:chgData name="Mihaly, Krisztian" userId="e193a088-ae0e-4c4f-bd52-c7e027d42371" providerId="ADAL" clId="{DC6473EC-1A12-4E6B-B89E-15BE8E3ADF7B}" dt="2022-03-31T21:37:52.685" v="151" actId="47"/>
        <pc:sldMkLst>
          <pc:docMk/>
          <pc:sldMk cId="1763597122" sldId="468"/>
        </pc:sldMkLst>
      </pc:sldChg>
      <pc:sldChg chg="del">
        <pc:chgData name="Mihaly, Krisztian" userId="e193a088-ae0e-4c4f-bd52-c7e027d42371" providerId="ADAL" clId="{DC6473EC-1A12-4E6B-B89E-15BE8E3ADF7B}" dt="2022-03-31T21:42:40.686" v="819" actId="47"/>
        <pc:sldMkLst>
          <pc:docMk/>
          <pc:sldMk cId="2941376869" sldId="469"/>
        </pc:sldMkLst>
      </pc:sldChg>
      <pc:sldChg chg="del">
        <pc:chgData name="Mihaly, Krisztian" userId="e193a088-ae0e-4c4f-bd52-c7e027d42371" providerId="ADAL" clId="{DC6473EC-1A12-4E6B-B89E-15BE8E3ADF7B}" dt="2022-03-31T21:42:40.686" v="819" actId="47"/>
        <pc:sldMkLst>
          <pc:docMk/>
          <pc:sldMk cId="2575455711" sldId="471"/>
        </pc:sldMkLst>
      </pc:sldChg>
      <pc:sldChg chg="del">
        <pc:chgData name="Mihaly, Krisztian" userId="e193a088-ae0e-4c4f-bd52-c7e027d42371" providerId="ADAL" clId="{DC6473EC-1A12-4E6B-B89E-15BE8E3ADF7B}" dt="2022-03-31T21:42:40.686" v="819" actId="47"/>
        <pc:sldMkLst>
          <pc:docMk/>
          <pc:sldMk cId="3570909808" sldId="472"/>
        </pc:sldMkLst>
      </pc:sldChg>
      <pc:sldChg chg="del">
        <pc:chgData name="Mihaly, Krisztian" userId="e193a088-ae0e-4c4f-bd52-c7e027d42371" providerId="ADAL" clId="{DC6473EC-1A12-4E6B-B89E-15BE8E3ADF7B}" dt="2022-03-31T21:42:40.686" v="819" actId="47"/>
        <pc:sldMkLst>
          <pc:docMk/>
          <pc:sldMk cId="4228575330" sldId="473"/>
        </pc:sldMkLst>
      </pc:sldChg>
      <pc:sldChg chg="del">
        <pc:chgData name="Mihaly, Krisztian" userId="e193a088-ae0e-4c4f-bd52-c7e027d42371" providerId="ADAL" clId="{DC6473EC-1A12-4E6B-B89E-15BE8E3ADF7B}" dt="2022-03-31T21:42:40.686" v="819" actId="47"/>
        <pc:sldMkLst>
          <pc:docMk/>
          <pc:sldMk cId="346072213" sldId="474"/>
        </pc:sldMkLst>
      </pc:sldChg>
      <pc:sldChg chg="del">
        <pc:chgData name="Mihaly, Krisztian" userId="e193a088-ae0e-4c4f-bd52-c7e027d42371" providerId="ADAL" clId="{DC6473EC-1A12-4E6B-B89E-15BE8E3ADF7B}" dt="2022-03-31T21:42:40.686" v="819" actId="47"/>
        <pc:sldMkLst>
          <pc:docMk/>
          <pc:sldMk cId="1602325404" sldId="475"/>
        </pc:sldMkLst>
      </pc:sldChg>
      <pc:sldChg chg="del">
        <pc:chgData name="Mihaly, Krisztian" userId="e193a088-ae0e-4c4f-bd52-c7e027d42371" providerId="ADAL" clId="{DC6473EC-1A12-4E6B-B89E-15BE8E3ADF7B}" dt="2022-03-31T21:42:40.686" v="819" actId="47"/>
        <pc:sldMkLst>
          <pc:docMk/>
          <pc:sldMk cId="2517349277" sldId="476"/>
        </pc:sldMkLst>
      </pc:sldChg>
      <pc:sldChg chg="modSp add mod">
        <pc:chgData name="Mihaly, Krisztian" userId="e193a088-ae0e-4c4f-bd52-c7e027d42371" providerId="ADAL" clId="{DC6473EC-1A12-4E6B-B89E-15BE8E3ADF7B}" dt="2022-03-31T21:37:55.183" v="152" actId="113"/>
        <pc:sldMkLst>
          <pc:docMk/>
          <pc:sldMk cId="3580821056" sldId="477"/>
        </pc:sldMkLst>
      </pc:sldChg>
      <pc:sldChg chg="add">
        <pc:chgData name="Mihaly, Krisztian" userId="e193a088-ae0e-4c4f-bd52-c7e027d42371" providerId="ADAL" clId="{DC6473EC-1A12-4E6B-B89E-15BE8E3ADF7B}" dt="2022-03-31T21:42:16.494" v="817"/>
        <pc:sldMkLst>
          <pc:docMk/>
          <pc:sldMk cId="1147759865" sldId="478"/>
        </pc:sldMkLst>
      </pc:sldChg>
      <pc:sldChg chg="modSp add mod">
        <pc:chgData name="Mihaly, Krisztian" userId="e193a088-ae0e-4c4f-bd52-c7e027d42371" providerId="ADAL" clId="{DC6473EC-1A12-4E6B-B89E-15BE8E3ADF7B}" dt="2022-03-31T21:43:30.332" v="824" actId="113"/>
        <pc:sldMkLst>
          <pc:docMk/>
          <pc:sldMk cId="3549470272" sldId="479"/>
        </pc:sldMkLst>
      </pc:sldChg>
      <pc:sldChg chg="modSp add mod">
        <pc:chgData name="Mihaly, Krisztian" userId="e193a088-ae0e-4c4f-bd52-c7e027d42371" providerId="ADAL" clId="{DC6473EC-1A12-4E6B-B89E-15BE8E3ADF7B}" dt="2022-03-31T21:44:20.589" v="828" actId="113"/>
        <pc:sldMkLst>
          <pc:docMk/>
          <pc:sldMk cId="715069787" sldId="480"/>
        </pc:sldMkLst>
      </pc:sldChg>
      <pc:sldChg chg="add">
        <pc:chgData name="Mihaly, Krisztian" userId="e193a088-ae0e-4c4f-bd52-c7e027d42371" providerId="ADAL" clId="{DC6473EC-1A12-4E6B-B89E-15BE8E3ADF7B}" dt="2022-03-31T21:44:23.652" v="829"/>
        <pc:sldMkLst>
          <pc:docMk/>
          <pc:sldMk cId="2279544734" sldId="481"/>
        </pc:sldMkLst>
      </pc:sldChg>
      <pc:sldChg chg="add">
        <pc:chgData name="Mihaly, Krisztian" userId="e193a088-ae0e-4c4f-bd52-c7e027d42371" providerId="ADAL" clId="{DC6473EC-1A12-4E6B-B89E-15BE8E3ADF7B}" dt="2022-03-31T21:44:56.238" v="832"/>
        <pc:sldMkLst>
          <pc:docMk/>
          <pc:sldMk cId="1019453835" sldId="482"/>
        </pc:sldMkLst>
      </pc:sldChg>
    </pc:docChg>
  </pc:docChgLst>
  <pc:docChgLst>
    <pc:chgData name="Mihaly, Krisztian" userId="e193a088-ae0e-4c4f-bd52-c7e027d42371" providerId="ADAL" clId="{D82353E2-8F66-47F5-B7BA-7FF0F3C02C04}"/>
    <pc:docChg chg="modSld">
      <pc:chgData name="Mihaly, Krisztian" userId="e193a088-ae0e-4c4f-bd52-c7e027d42371" providerId="ADAL" clId="{D82353E2-8F66-47F5-B7BA-7FF0F3C02C04}" dt="2024-01-05T07:20:41.278" v="138" actId="20577"/>
      <pc:docMkLst>
        <pc:docMk/>
      </pc:docMkLst>
      <pc:sldChg chg="modSp mod">
        <pc:chgData name="Mihaly, Krisztian" userId="e193a088-ae0e-4c4f-bd52-c7e027d42371" providerId="ADAL" clId="{D82353E2-8F66-47F5-B7BA-7FF0F3C02C04}" dt="2024-01-05T07:19:49.678" v="7" actId="20577"/>
        <pc:sldMkLst>
          <pc:docMk/>
          <pc:sldMk cId="1990363982" sldId="494"/>
        </pc:sldMkLst>
      </pc:sldChg>
      <pc:sldChg chg="modSp mod">
        <pc:chgData name="Mihaly, Krisztian" userId="e193a088-ae0e-4c4f-bd52-c7e027d42371" providerId="ADAL" clId="{D82353E2-8F66-47F5-B7BA-7FF0F3C02C04}" dt="2024-01-05T07:19:37.536" v="4" actId="403"/>
        <pc:sldMkLst>
          <pc:docMk/>
          <pc:sldMk cId="1896712799" sldId="495"/>
        </pc:sldMkLst>
      </pc:sldChg>
      <pc:sldChg chg="modSp mod">
        <pc:chgData name="Mihaly, Krisztian" userId="e193a088-ae0e-4c4f-bd52-c7e027d42371" providerId="ADAL" clId="{D82353E2-8F66-47F5-B7BA-7FF0F3C02C04}" dt="2024-01-05T07:20:01.747" v="11" actId="403"/>
        <pc:sldMkLst>
          <pc:docMk/>
          <pc:sldMk cId="1003778621" sldId="500"/>
        </pc:sldMkLst>
      </pc:sldChg>
      <pc:sldChg chg="modSp mod">
        <pc:chgData name="Mihaly, Krisztian" userId="e193a088-ae0e-4c4f-bd52-c7e027d42371" providerId="ADAL" clId="{D82353E2-8F66-47F5-B7BA-7FF0F3C02C04}" dt="2024-01-05T07:20:41.278" v="138" actId="20577"/>
        <pc:sldMkLst>
          <pc:docMk/>
          <pc:sldMk cId="1188752819" sldId="505"/>
        </pc:sldMkLst>
      </pc:sldChg>
    </pc:docChg>
  </pc:docChgLst>
  <pc:docChgLst>
    <pc:chgData name="Mihaly, Krisztian" userId="e193a088-ae0e-4c4f-bd52-c7e027d42371" providerId="ADAL" clId="{1E9B8059-BC3E-43ED-975D-98723DB1F69B}"/>
    <pc:docChg chg="custSel addSld delSld modSld addSection modSection">
      <pc:chgData name="Mihaly, Krisztian" userId="e193a088-ae0e-4c4f-bd52-c7e027d42371" providerId="ADAL" clId="{1E9B8059-BC3E-43ED-975D-98723DB1F69B}" dt="2025-11-05T13:44:01.479" v="100" actId="17846"/>
      <pc:docMkLst>
        <pc:docMk/>
      </pc:docMkLst>
      <pc:sldChg chg="modSp mod">
        <pc:chgData name="Mihaly, Krisztian" userId="e193a088-ae0e-4c4f-bd52-c7e027d42371" providerId="ADAL" clId="{1E9B8059-BC3E-43ED-975D-98723DB1F69B}" dt="2025-11-05T13:41:25.890" v="13" actId="20577"/>
        <pc:sldMkLst>
          <pc:docMk/>
          <pc:sldMk cId="917788574" sldId="256"/>
        </pc:sldMkLst>
        <pc:spChg chg="mod">
          <ac:chgData name="Mihaly, Krisztian" userId="e193a088-ae0e-4c4f-bd52-c7e027d42371" providerId="ADAL" clId="{1E9B8059-BC3E-43ED-975D-98723DB1F69B}" dt="2025-11-05T13:41:25.890" v="13" actId="20577"/>
          <ac:spMkLst>
            <pc:docMk/>
            <pc:sldMk cId="917788574" sldId="256"/>
            <ac:spMk id="3" creationId="{0A986AB6-C142-4B5A-A272-9A40123CF1D8}"/>
          </ac:spMkLst>
        </pc:spChg>
      </pc:sldChg>
      <pc:sldChg chg="modSp mod">
        <pc:chgData name="Mihaly, Krisztian" userId="e193a088-ae0e-4c4f-bd52-c7e027d42371" providerId="ADAL" clId="{1E9B8059-BC3E-43ED-975D-98723DB1F69B}" dt="2025-11-05T13:43:38.477" v="94" actId="20577"/>
        <pc:sldMkLst>
          <pc:docMk/>
          <pc:sldMk cId="3222563650" sldId="257"/>
        </pc:sldMkLst>
        <pc:spChg chg="mod">
          <ac:chgData name="Mihaly, Krisztian" userId="e193a088-ae0e-4c4f-bd52-c7e027d42371" providerId="ADAL" clId="{1E9B8059-BC3E-43ED-975D-98723DB1F69B}" dt="2025-11-05T13:43:38.477" v="94" actId="20577"/>
          <ac:spMkLst>
            <pc:docMk/>
            <pc:sldMk cId="3222563650" sldId="257"/>
            <ac:spMk id="3" creationId="{679AA906-5F9F-4442-8475-24B091CCC0C6}"/>
          </ac:spMkLst>
        </pc:spChg>
      </pc:sldChg>
      <pc:sldChg chg="add">
        <pc:chgData name="Mihaly, Krisztian" userId="e193a088-ae0e-4c4f-bd52-c7e027d42371" providerId="ADAL" clId="{1E9B8059-BC3E-43ED-975D-98723DB1F69B}" dt="2025-11-05T13:43:41.757" v="95"/>
        <pc:sldMkLst>
          <pc:docMk/>
          <pc:sldMk cId="2647312078" sldId="413"/>
        </pc:sldMkLst>
      </pc:sldChg>
      <pc:sldChg chg="add">
        <pc:chgData name="Mihaly, Krisztian" userId="e193a088-ae0e-4c4f-bd52-c7e027d42371" providerId="ADAL" clId="{1E9B8059-BC3E-43ED-975D-98723DB1F69B}" dt="2025-11-05T13:43:41.757" v="95"/>
        <pc:sldMkLst>
          <pc:docMk/>
          <pc:sldMk cId="2306901332" sldId="415"/>
        </pc:sldMkLst>
      </pc:sldChg>
      <pc:sldChg chg="add">
        <pc:chgData name="Mihaly, Krisztian" userId="e193a088-ae0e-4c4f-bd52-c7e027d42371" providerId="ADAL" clId="{1E9B8059-BC3E-43ED-975D-98723DB1F69B}" dt="2025-11-05T13:43:41.757" v="95"/>
        <pc:sldMkLst>
          <pc:docMk/>
          <pc:sldMk cId="1323143748" sldId="445"/>
        </pc:sldMkLst>
      </pc:sldChg>
      <pc:sldChg chg="add">
        <pc:chgData name="Mihaly, Krisztian" userId="e193a088-ae0e-4c4f-bd52-c7e027d42371" providerId="ADAL" clId="{1E9B8059-BC3E-43ED-975D-98723DB1F69B}" dt="2025-11-05T13:43:41.757" v="95"/>
        <pc:sldMkLst>
          <pc:docMk/>
          <pc:sldMk cId="4290808832" sldId="446"/>
        </pc:sldMkLst>
      </pc:sldChg>
      <pc:sldChg chg="add">
        <pc:chgData name="Mihaly, Krisztian" userId="e193a088-ae0e-4c4f-bd52-c7e027d42371" providerId="ADAL" clId="{1E9B8059-BC3E-43ED-975D-98723DB1F69B}" dt="2025-11-05T13:43:41.757" v="95"/>
        <pc:sldMkLst>
          <pc:docMk/>
          <pc:sldMk cId="1346619647" sldId="447"/>
        </pc:sldMkLst>
      </pc:sldChg>
      <pc:sldChg chg="add">
        <pc:chgData name="Mihaly, Krisztian" userId="e193a088-ae0e-4c4f-bd52-c7e027d42371" providerId="ADAL" clId="{1E9B8059-BC3E-43ED-975D-98723DB1F69B}" dt="2025-11-05T13:43:41.757" v="95"/>
        <pc:sldMkLst>
          <pc:docMk/>
          <pc:sldMk cId="1318408765" sldId="448"/>
        </pc:sldMkLst>
      </pc:sldChg>
      <pc:sldChg chg="add">
        <pc:chgData name="Mihaly, Krisztian" userId="e193a088-ae0e-4c4f-bd52-c7e027d42371" providerId="ADAL" clId="{1E9B8059-BC3E-43ED-975D-98723DB1F69B}" dt="2025-11-05T13:43:41.757" v="95"/>
        <pc:sldMkLst>
          <pc:docMk/>
          <pc:sldMk cId="2774799365" sldId="449"/>
        </pc:sldMkLst>
      </pc:sldChg>
      <pc:sldChg chg="add">
        <pc:chgData name="Mihaly, Krisztian" userId="e193a088-ae0e-4c4f-bd52-c7e027d42371" providerId="ADAL" clId="{1E9B8059-BC3E-43ED-975D-98723DB1F69B}" dt="2025-11-05T13:43:41.757" v="95"/>
        <pc:sldMkLst>
          <pc:docMk/>
          <pc:sldMk cId="4103937425" sldId="450"/>
        </pc:sldMkLst>
      </pc:sldChg>
      <pc:sldChg chg="add">
        <pc:chgData name="Mihaly, Krisztian" userId="e193a088-ae0e-4c4f-bd52-c7e027d42371" providerId="ADAL" clId="{1E9B8059-BC3E-43ED-975D-98723DB1F69B}" dt="2025-11-05T13:43:41.757" v="95"/>
        <pc:sldMkLst>
          <pc:docMk/>
          <pc:sldMk cId="372106589" sldId="451"/>
        </pc:sldMkLst>
      </pc:sldChg>
      <pc:sldChg chg="add">
        <pc:chgData name="Mihaly, Krisztian" userId="e193a088-ae0e-4c4f-bd52-c7e027d42371" providerId="ADAL" clId="{1E9B8059-BC3E-43ED-975D-98723DB1F69B}" dt="2025-11-05T13:43:41.757" v="95"/>
        <pc:sldMkLst>
          <pc:docMk/>
          <pc:sldMk cId="3333970125" sldId="452"/>
        </pc:sldMkLst>
      </pc:sldChg>
      <pc:sldChg chg="add">
        <pc:chgData name="Mihaly, Krisztian" userId="e193a088-ae0e-4c4f-bd52-c7e027d42371" providerId="ADAL" clId="{1E9B8059-BC3E-43ED-975D-98723DB1F69B}" dt="2025-11-05T13:43:41.757" v="95"/>
        <pc:sldMkLst>
          <pc:docMk/>
          <pc:sldMk cId="2448325321" sldId="453"/>
        </pc:sldMkLst>
      </pc:sldChg>
      <pc:sldChg chg="del">
        <pc:chgData name="Mihaly, Krisztian" userId="e193a088-ae0e-4c4f-bd52-c7e027d42371" providerId="ADAL" clId="{1E9B8059-BC3E-43ED-975D-98723DB1F69B}" dt="2025-11-05T13:43:55.199" v="98" actId="47"/>
        <pc:sldMkLst>
          <pc:docMk/>
          <pc:sldMk cId="2712069734" sldId="484"/>
        </pc:sldMkLst>
      </pc:sldChg>
      <pc:sldChg chg="add">
        <pc:chgData name="Mihaly, Krisztian" userId="e193a088-ae0e-4c4f-bd52-c7e027d42371" providerId="ADAL" clId="{1E9B8059-BC3E-43ED-975D-98723DB1F69B}" dt="2025-11-05T13:43:41.757" v="95"/>
        <pc:sldMkLst>
          <pc:docMk/>
          <pc:sldMk cId="1082870750" sldId="501"/>
        </pc:sldMkLst>
      </pc:sldChg>
    </pc:docChg>
  </pc:docChgLst>
  <pc:docChgLst>
    <pc:chgData name="Mihaly, Krisztian" userId="e193a088-ae0e-4c4f-bd52-c7e027d42371" providerId="ADAL" clId="{DC7C5EFC-D9DA-45AF-B51F-CCAC22FA21F9}"/>
    <pc:docChg chg="undo redo custSel addSld delSld modSld sldOrd addSection delSection modSection">
      <pc:chgData name="Mihaly, Krisztian" userId="e193a088-ae0e-4c4f-bd52-c7e027d42371" providerId="ADAL" clId="{DC7C5EFC-D9DA-45AF-B51F-CCAC22FA21F9}" dt="2023-04-13T22:06:55.025" v="7527" actId="20577"/>
      <pc:docMkLst>
        <pc:docMk/>
      </pc:docMkLst>
      <pc:sldChg chg="modSp mod">
        <pc:chgData name="Mihaly, Krisztian" userId="e193a088-ae0e-4c4f-bd52-c7e027d42371" providerId="ADAL" clId="{DC7C5EFC-D9DA-45AF-B51F-CCAC22FA21F9}" dt="2023-04-13T21:47:45.992" v="5210" actId="20577"/>
        <pc:sldMkLst>
          <pc:docMk/>
          <pc:sldMk cId="3222563650" sldId="257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808633448" sldId="333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126417008" sldId="334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4134298192" sldId="335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11222348" sldId="336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3467054246" sldId="337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3036447003" sldId="338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3914030007" sldId="339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3653320583" sldId="340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586102137" sldId="341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2250988199" sldId="342"/>
        </pc:sldMkLst>
      </pc:sldChg>
      <pc:sldChg chg="modSp mod">
        <pc:chgData name="Mihaly, Krisztian" userId="e193a088-ae0e-4c4f-bd52-c7e027d42371" providerId="ADAL" clId="{DC7C5EFC-D9DA-45AF-B51F-CCAC22FA21F9}" dt="2023-04-13T21:48:40.565" v="5240" actId="20577"/>
        <pc:sldMkLst>
          <pc:docMk/>
          <pc:sldMk cId="3433510745" sldId="385"/>
        </pc:sldMkLst>
      </pc:sldChg>
      <pc:sldChg chg="modSp mod">
        <pc:chgData name="Mihaly, Krisztian" userId="e193a088-ae0e-4c4f-bd52-c7e027d42371" providerId="ADAL" clId="{DC7C5EFC-D9DA-45AF-B51F-CCAC22FA21F9}" dt="2023-04-13T21:50:01.607" v="5319" actId="20577"/>
        <pc:sldMkLst>
          <pc:docMk/>
          <pc:sldMk cId="2933154698" sldId="394"/>
        </pc:sldMkLst>
      </pc:sldChg>
      <pc:sldChg chg="modSp mod">
        <pc:chgData name="Mihaly, Krisztian" userId="e193a088-ae0e-4c4f-bd52-c7e027d42371" providerId="ADAL" clId="{DC7C5EFC-D9DA-45AF-B51F-CCAC22FA21F9}" dt="2023-04-13T21:51:39.183" v="5573" actId="20577"/>
        <pc:sldMkLst>
          <pc:docMk/>
          <pc:sldMk cId="2182451707" sldId="397"/>
        </pc:sldMkLst>
      </pc:sldChg>
      <pc:sldChg chg="delSp modSp mod">
        <pc:chgData name="Mihaly, Krisztian" userId="e193a088-ae0e-4c4f-bd52-c7e027d42371" providerId="ADAL" clId="{DC7C5EFC-D9DA-45AF-B51F-CCAC22FA21F9}" dt="2023-04-13T16:08:02.477" v="1280" actId="20577"/>
        <pc:sldMkLst>
          <pc:docMk/>
          <pc:sldMk cId="2353250621" sldId="403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2647312078" sldId="413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2306901332" sldId="415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1323143748" sldId="445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4290808832" sldId="446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1346619647" sldId="447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1318408765" sldId="448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2774799365" sldId="449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4103937425" sldId="450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372106589" sldId="451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3333970125" sldId="452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2448325321" sldId="453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488174453" sldId="455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3757618631" sldId="456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4140096977" sldId="457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2215944567" sldId="458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2153338892" sldId="459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2988537034" sldId="460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932239509" sldId="461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2461969205" sldId="462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2355845050" sldId="463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2887792378" sldId="464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4153651319" sldId="465"/>
        </pc:sldMkLst>
      </pc:sldChg>
      <pc:sldChg chg="del">
        <pc:chgData name="Mihaly, Krisztian" userId="e193a088-ae0e-4c4f-bd52-c7e027d42371" providerId="ADAL" clId="{DC7C5EFC-D9DA-45AF-B51F-CCAC22FA21F9}" dt="2023-04-13T15:51:34.549" v="154" actId="47"/>
        <pc:sldMkLst>
          <pc:docMk/>
          <pc:sldMk cId="3580821056" sldId="477"/>
        </pc:sldMkLst>
      </pc:sldChg>
      <pc:sldChg chg="del">
        <pc:chgData name="Mihaly, Krisztian" userId="e193a088-ae0e-4c4f-bd52-c7e027d42371" providerId="ADAL" clId="{DC7C5EFC-D9DA-45AF-B51F-CCAC22FA21F9}" dt="2023-04-13T16:08:15.977" v="1281" actId="47"/>
        <pc:sldMkLst>
          <pc:docMk/>
          <pc:sldMk cId="1147759865" sldId="478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3549470272" sldId="479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715069787" sldId="480"/>
        </pc:sldMkLst>
      </pc:sldChg>
      <pc:sldChg chg="del">
        <pc:chgData name="Mihaly, Krisztian" userId="e193a088-ae0e-4c4f-bd52-c7e027d42371" providerId="ADAL" clId="{DC7C5EFC-D9DA-45AF-B51F-CCAC22FA21F9}" dt="2023-04-13T16:08:48.960" v="1284" actId="47"/>
        <pc:sldMkLst>
          <pc:docMk/>
          <pc:sldMk cId="2279544734" sldId="481"/>
        </pc:sldMkLst>
      </pc:sldChg>
      <pc:sldChg chg="modSp mod">
        <pc:chgData name="Mihaly, Krisztian" userId="e193a088-ae0e-4c4f-bd52-c7e027d42371" providerId="ADAL" clId="{DC7C5EFC-D9DA-45AF-B51F-CCAC22FA21F9}" dt="2023-04-13T21:57:02.959" v="5747" actId="27636"/>
        <pc:sldMkLst>
          <pc:docMk/>
          <pc:sldMk cId="1019453835" sldId="482"/>
        </pc:sldMkLst>
      </pc:sldChg>
      <pc:sldChg chg="modSp add mod">
        <pc:chgData name="Mihaly, Krisztian" userId="e193a088-ae0e-4c4f-bd52-c7e027d42371" providerId="ADAL" clId="{DC7C5EFC-D9DA-45AF-B51F-CCAC22FA21F9}" dt="2023-04-13T21:47:55.666" v="5213" actId="6549"/>
        <pc:sldMkLst>
          <pc:docMk/>
          <pc:sldMk cId="539585421" sldId="483"/>
        </pc:sldMkLst>
      </pc:sldChg>
      <pc:sldChg chg="modSp add mod">
        <pc:chgData name="Mihaly, Krisztian" userId="e193a088-ae0e-4c4f-bd52-c7e027d42371" providerId="ADAL" clId="{DC7C5EFC-D9DA-45AF-B51F-CCAC22FA21F9}" dt="2023-04-13T21:48:07.257" v="5216" actId="6549"/>
        <pc:sldMkLst>
          <pc:docMk/>
          <pc:sldMk cId="2712069734" sldId="484"/>
        </pc:sldMkLst>
      </pc:sldChg>
      <pc:sldChg chg="add">
        <pc:chgData name="Mihaly, Krisztian" userId="e193a088-ae0e-4c4f-bd52-c7e027d42371" providerId="ADAL" clId="{DC7C5EFC-D9DA-45AF-B51F-CCAC22FA21F9}" dt="2023-04-13T16:09:21.896" v="1288"/>
        <pc:sldMkLst>
          <pc:docMk/>
          <pc:sldMk cId="3631985799" sldId="485"/>
        </pc:sldMkLst>
      </pc:sldChg>
      <pc:sldChg chg="modSp new mod">
        <pc:chgData name="Mihaly, Krisztian" userId="e193a088-ae0e-4c4f-bd52-c7e027d42371" providerId="ADAL" clId="{DC7C5EFC-D9DA-45AF-B51F-CCAC22FA21F9}" dt="2023-04-13T21:27:34.169" v="2704" actId="20577"/>
        <pc:sldMkLst>
          <pc:docMk/>
          <pc:sldMk cId="1213785341" sldId="486"/>
        </pc:sldMkLst>
      </pc:sldChg>
      <pc:sldChg chg="modSp new mod">
        <pc:chgData name="Mihaly, Krisztian" userId="e193a088-ae0e-4c4f-bd52-c7e027d42371" providerId="ADAL" clId="{DC7C5EFC-D9DA-45AF-B51F-CCAC22FA21F9}" dt="2023-04-13T21:30:31.299" v="2969" actId="5793"/>
        <pc:sldMkLst>
          <pc:docMk/>
          <pc:sldMk cId="3563274942" sldId="487"/>
        </pc:sldMkLst>
      </pc:sldChg>
      <pc:sldChg chg="add">
        <pc:chgData name="Mihaly, Krisztian" userId="e193a088-ae0e-4c4f-bd52-c7e027d42371" providerId="ADAL" clId="{DC7C5EFC-D9DA-45AF-B51F-CCAC22FA21F9}" dt="2023-04-13T16:15:27.538" v="2361"/>
        <pc:sldMkLst>
          <pc:docMk/>
          <pc:sldMk cId="2412708727" sldId="488"/>
        </pc:sldMkLst>
      </pc:sldChg>
      <pc:sldChg chg="modSp new mod">
        <pc:chgData name="Mihaly, Krisztian" userId="e193a088-ae0e-4c4f-bd52-c7e027d42371" providerId="ADAL" clId="{DC7C5EFC-D9DA-45AF-B51F-CCAC22FA21F9}" dt="2023-04-13T16:15:51.375" v="2392" actId="20577"/>
        <pc:sldMkLst>
          <pc:docMk/>
          <pc:sldMk cId="2515697879" sldId="489"/>
        </pc:sldMkLst>
      </pc:sldChg>
      <pc:sldChg chg="modSp new mod">
        <pc:chgData name="Mihaly, Krisztian" userId="e193a088-ae0e-4c4f-bd52-c7e027d42371" providerId="ADAL" clId="{DC7C5EFC-D9DA-45AF-B51F-CCAC22FA21F9}" dt="2023-04-13T16:16:01.498" v="2420" actId="20577"/>
        <pc:sldMkLst>
          <pc:docMk/>
          <pc:sldMk cId="2890391900" sldId="490"/>
        </pc:sldMkLst>
      </pc:sldChg>
      <pc:sldChg chg="modSp new mod">
        <pc:chgData name="Mihaly, Krisztian" userId="e193a088-ae0e-4c4f-bd52-c7e027d42371" providerId="ADAL" clId="{DC7C5EFC-D9DA-45AF-B51F-CCAC22FA21F9}" dt="2023-04-13T16:18:19.947" v="2597" actId="20577"/>
        <pc:sldMkLst>
          <pc:docMk/>
          <pc:sldMk cId="700040193" sldId="491"/>
        </pc:sldMkLst>
      </pc:sldChg>
      <pc:sldChg chg="modSp new mod">
        <pc:chgData name="Mihaly, Krisztian" userId="e193a088-ae0e-4c4f-bd52-c7e027d42371" providerId="ADAL" clId="{DC7C5EFC-D9DA-45AF-B51F-CCAC22FA21F9}" dt="2023-04-13T16:16:13.918" v="2441" actId="20577"/>
        <pc:sldMkLst>
          <pc:docMk/>
          <pc:sldMk cId="1910301816" sldId="492"/>
        </pc:sldMkLst>
      </pc:sldChg>
      <pc:sldChg chg="modSp new mod">
        <pc:chgData name="Mihaly, Krisztian" userId="e193a088-ae0e-4c4f-bd52-c7e027d42371" providerId="ADAL" clId="{DC7C5EFC-D9DA-45AF-B51F-CCAC22FA21F9}" dt="2023-04-13T21:35:13.104" v="3513" actId="20577"/>
        <pc:sldMkLst>
          <pc:docMk/>
          <pc:sldMk cId="2016641718" sldId="493"/>
        </pc:sldMkLst>
      </pc:sldChg>
      <pc:sldChg chg="modSp new mod">
        <pc:chgData name="Mihaly, Krisztian" userId="e193a088-ae0e-4c4f-bd52-c7e027d42371" providerId="ADAL" clId="{DC7C5EFC-D9DA-45AF-B51F-CCAC22FA21F9}" dt="2023-04-13T21:35:47.610" v="3561" actId="403"/>
        <pc:sldMkLst>
          <pc:docMk/>
          <pc:sldMk cId="1990363982" sldId="494"/>
        </pc:sldMkLst>
      </pc:sldChg>
      <pc:sldChg chg="modSp new mod">
        <pc:chgData name="Mihaly, Krisztian" userId="e193a088-ae0e-4c4f-bd52-c7e027d42371" providerId="ADAL" clId="{DC7C5EFC-D9DA-45AF-B51F-CCAC22FA21F9}" dt="2023-04-13T21:38:18.592" v="3788" actId="242"/>
        <pc:sldMkLst>
          <pc:docMk/>
          <pc:sldMk cId="1896712799" sldId="495"/>
        </pc:sldMkLst>
      </pc:sldChg>
      <pc:sldChg chg="modSp add mod ord">
        <pc:chgData name="Mihaly, Krisztian" userId="e193a088-ae0e-4c4f-bd52-c7e027d42371" providerId="ADAL" clId="{DC7C5EFC-D9DA-45AF-B51F-CCAC22FA21F9}" dt="2023-04-13T21:38:41.112" v="3823" actId="20577"/>
        <pc:sldMkLst>
          <pc:docMk/>
          <pc:sldMk cId="921368371" sldId="496"/>
        </pc:sldMkLst>
      </pc:sldChg>
      <pc:sldChg chg="modSp new mod">
        <pc:chgData name="Mihaly, Krisztian" userId="e193a088-ae0e-4c4f-bd52-c7e027d42371" providerId="ADAL" clId="{DC7C5EFC-D9DA-45AF-B51F-CCAC22FA21F9}" dt="2023-04-13T21:42:16.213" v="4354" actId="20577"/>
        <pc:sldMkLst>
          <pc:docMk/>
          <pc:sldMk cId="2374002707" sldId="497"/>
        </pc:sldMkLst>
      </pc:sldChg>
      <pc:sldChg chg="modSp new mod">
        <pc:chgData name="Mihaly, Krisztian" userId="e193a088-ae0e-4c4f-bd52-c7e027d42371" providerId="ADAL" clId="{DC7C5EFC-D9DA-45AF-B51F-CCAC22FA21F9}" dt="2023-04-13T21:44:20.937" v="4754" actId="113"/>
        <pc:sldMkLst>
          <pc:docMk/>
          <pc:sldMk cId="3906067592" sldId="498"/>
        </pc:sldMkLst>
      </pc:sldChg>
      <pc:sldChg chg="modSp add mod">
        <pc:chgData name="Mihaly, Krisztian" userId="e193a088-ae0e-4c4f-bd52-c7e027d42371" providerId="ADAL" clId="{DC7C5EFC-D9DA-45AF-B51F-CCAC22FA21F9}" dt="2023-04-13T21:47:05.811" v="5148" actId="113"/>
        <pc:sldMkLst>
          <pc:docMk/>
          <pc:sldMk cId="2410904250" sldId="499"/>
        </pc:sldMkLst>
      </pc:sldChg>
      <pc:sldChg chg="modSp new mod">
        <pc:chgData name="Mihaly, Krisztian" userId="e193a088-ae0e-4c4f-bd52-c7e027d42371" providerId="ADAL" clId="{DC7C5EFC-D9DA-45AF-B51F-CCAC22FA21F9}" dt="2023-04-13T21:47:26.720" v="5182" actId="113"/>
        <pc:sldMkLst>
          <pc:docMk/>
          <pc:sldMk cId="1003778621" sldId="500"/>
        </pc:sldMkLst>
      </pc:sldChg>
      <pc:sldChg chg="modSp new mod">
        <pc:chgData name="Mihaly, Krisztian" userId="e193a088-ae0e-4c4f-bd52-c7e027d42371" providerId="ADAL" clId="{DC7C5EFC-D9DA-45AF-B51F-CCAC22FA21F9}" dt="2023-04-13T22:01:25.056" v="6428" actId="20577"/>
        <pc:sldMkLst>
          <pc:docMk/>
          <pc:sldMk cId="935190277" sldId="501"/>
        </pc:sldMkLst>
      </pc:sldChg>
      <pc:sldChg chg="modSp add mod">
        <pc:chgData name="Mihaly, Krisztian" userId="e193a088-ae0e-4c4f-bd52-c7e027d42371" providerId="ADAL" clId="{DC7C5EFC-D9DA-45AF-B51F-CCAC22FA21F9}" dt="2023-04-13T22:03:00.986" v="6592" actId="20577"/>
        <pc:sldMkLst>
          <pc:docMk/>
          <pc:sldMk cId="3558121397" sldId="502"/>
        </pc:sldMkLst>
      </pc:sldChg>
      <pc:sldChg chg="modSp add mod">
        <pc:chgData name="Mihaly, Krisztian" userId="e193a088-ae0e-4c4f-bd52-c7e027d42371" providerId="ADAL" clId="{DC7C5EFC-D9DA-45AF-B51F-CCAC22FA21F9}" dt="2023-04-13T22:04:37.608" v="6999" actId="20577"/>
        <pc:sldMkLst>
          <pc:docMk/>
          <pc:sldMk cId="1825674917" sldId="503"/>
        </pc:sldMkLst>
      </pc:sldChg>
      <pc:sldChg chg="modSp add mod">
        <pc:chgData name="Mihaly, Krisztian" userId="e193a088-ae0e-4c4f-bd52-c7e027d42371" providerId="ADAL" clId="{DC7C5EFC-D9DA-45AF-B51F-CCAC22FA21F9}" dt="2023-04-13T22:06:20.015" v="7432" actId="20577"/>
        <pc:sldMkLst>
          <pc:docMk/>
          <pc:sldMk cId="302095249" sldId="504"/>
        </pc:sldMkLst>
      </pc:sldChg>
      <pc:sldChg chg="modSp add mod">
        <pc:chgData name="Mihaly, Krisztian" userId="e193a088-ae0e-4c4f-bd52-c7e027d42371" providerId="ADAL" clId="{DC7C5EFC-D9DA-45AF-B51F-CCAC22FA21F9}" dt="2023-04-13T22:06:55.025" v="7527" actId="20577"/>
        <pc:sldMkLst>
          <pc:docMk/>
          <pc:sldMk cId="1188752819" sldId="505"/>
        </pc:sldMkLst>
      </pc:sldChg>
    </pc:docChg>
  </pc:docChgLst>
  <pc:docChgLst>
    <pc:chgData name="Mihaly, Krisztian" userId="e193a088-ae0e-4c4f-bd52-c7e027d42371" providerId="ADAL" clId="{8026439C-73F7-475D-94AA-366E318F008C}"/>
    <pc:docChg chg="delSld modSld modSection">
      <pc:chgData name="Mihaly, Krisztian" userId="e193a088-ae0e-4c4f-bd52-c7e027d42371" providerId="ADAL" clId="{8026439C-73F7-475D-94AA-366E318F008C}" dt="2023-11-13T22:10:00.668" v="72" actId="47"/>
      <pc:docMkLst>
        <pc:docMk/>
      </pc:docMkLst>
      <pc:sldChg chg="modSp mod">
        <pc:chgData name="Mihaly, Krisztian" userId="e193a088-ae0e-4c4f-bd52-c7e027d42371" providerId="ADAL" clId="{8026439C-73F7-475D-94AA-366E318F008C}" dt="2023-11-10T07:51:03.401" v="43" actId="20577"/>
        <pc:sldMkLst>
          <pc:docMk/>
          <pc:sldMk cId="917788574" sldId="256"/>
        </pc:sldMkLst>
      </pc:sldChg>
      <pc:sldChg chg="modSp mod">
        <pc:chgData name="Mihaly, Krisztian" userId="e193a088-ae0e-4c4f-bd52-c7e027d42371" providerId="ADAL" clId="{8026439C-73F7-475D-94AA-366E318F008C}" dt="2023-11-10T07:51:28.814" v="69" actId="20577"/>
        <pc:sldMkLst>
          <pc:docMk/>
          <pc:sldMk cId="3222563650" sldId="257"/>
        </pc:sldMkLst>
      </pc:sldChg>
      <pc:sldChg chg="mod modShow">
        <pc:chgData name="Mihaly, Krisztian" userId="e193a088-ae0e-4c4f-bd52-c7e027d42371" providerId="ADAL" clId="{8026439C-73F7-475D-94AA-366E318F008C}" dt="2023-11-10T07:51:37.791" v="70" actId="729"/>
        <pc:sldMkLst>
          <pc:docMk/>
          <pc:sldMk cId="2353250621" sldId="403"/>
        </pc:sldMkLst>
      </pc:sldChg>
      <pc:sldChg chg="del">
        <pc:chgData name="Mihaly, Krisztian" userId="e193a088-ae0e-4c4f-bd52-c7e027d42371" providerId="ADAL" clId="{8026439C-73F7-475D-94AA-366E318F008C}" dt="2023-11-13T22:09:57.704" v="71" actId="47"/>
        <pc:sldMkLst>
          <pc:docMk/>
          <pc:sldMk cId="2412708727" sldId="488"/>
        </pc:sldMkLst>
      </pc:sldChg>
      <pc:sldChg chg="del">
        <pc:chgData name="Mihaly, Krisztian" userId="e193a088-ae0e-4c4f-bd52-c7e027d42371" providerId="ADAL" clId="{8026439C-73F7-475D-94AA-366E318F008C}" dt="2023-11-13T22:09:57.704" v="71" actId="47"/>
        <pc:sldMkLst>
          <pc:docMk/>
          <pc:sldMk cId="2515697879" sldId="489"/>
        </pc:sldMkLst>
      </pc:sldChg>
      <pc:sldChg chg="del">
        <pc:chgData name="Mihaly, Krisztian" userId="e193a088-ae0e-4c4f-bd52-c7e027d42371" providerId="ADAL" clId="{8026439C-73F7-475D-94AA-366E318F008C}" dt="2023-11-13T22:09:57.704" v="71" actId="47"/>
        <pc:sldMkLst>
          <pc:docMk/>
          <pc:sldMk cId="2890391900" sldId="490"/>
        </pc:sldMkLst>
      </pc:sldChg>
      <pc:sldChg chg="del">
        <pc:chgData name="Mihaly, Krisztian" userId="e193a088-ae0e-4c4f-bd52-c7e027d42371" providerId="ADAL" clId="{8026439C-73F7-475D-94AA-366E318F008C}" dt="2023-11-13T22:10:00.668" v="72" actId="47"/>
        <pc:sldMkLst>
          <pc:docMk/>
          <pc:sldMk cId="700040193" sldId="491"/>
        </pc:sldMkLst>
      </pc:sldChg>
      <pc:sldChg chg="del">
        <pc:chgData name="Mihaly, Krisztian" userId="e193a088-ae0e-4c4f-bd52-c7e027d42371" providerId="ADAL" clId="{8026439C-73F7-475D-94AA-366E318F008C}" dt="2023-11-13T22:09:57.704" v="71" actId="47"/>
        <pc:sldMkLst>
          <pc:docMk/>
          <pc:sldMk cId="1910301816" sldId="49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89241DA8-E7F9-49F1-B82E-D2E4AC6153A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169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817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122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706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882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361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668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420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265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310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89241DA8-E7F9-49F1-B82E-D2E4AC6153A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795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89241DA8-E7F9-49F1-B82E-D2E4AC6153A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971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DDB19-0CE1-4C7B-A7C6-585F190AEC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Vállalati</a:t>
            </a:r>
            <a:r>
              <a:rPr lang="en-GB" dirty="0"/>
              <a:t> </a:t>
            </a:r>
            <a:r>
              <a:rPr lang="en-GB" dirty="0" err="1"/>
              <a:t>Informatika</a:t>
            </a:r>
            <a:br>
              <a:rPr lang="en-GB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986AB6-C142-4B5A-A272-9A40123CF1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4</a:t>
            </a:r>
            <a:r>
              <a:rPr lang="hu-HU" dirty="0"/>
              <a:t>. alkalom</a:t>
            </a:r>
          </a:p>
          <a:p>
            <a:r>
              <a:rPr lang="en-GB" dirty="0"/>
              <a:t>Dr. </a:t>
            </a:r>
            <a:r>
              <a:rPr lang="hu-HU" dirty="0"/>
              <a:t>Mihály Krisztián</a:t>
            </a:r>
          </a:p>
          <a:p>
            <a:r>
              <a:rPr lang="hu-HU" dirty="0"/>
              <a:t>202</a:t>
            </a:r>
            <a:r>
              <a:rPr lang="en-GB" dirty="0"/>
              <a:t>5. </a:t>
            </a:r>
            <a:r>
              <a:rPr lang="hu-HU" dirty="0"/>
              <a:t>11. 05.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885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Funkciós modulok – Elnevezési konvenciók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Funkciós modulok paramétereit konvencionálisan az alábbi módon definiáljuk:</a:t>
            </a:r>
          </a:p>
          <a:p>
            <a:pPr lvl="1"/>
            <a:r>
              <a:rPr lang="hu-HU" dirty="0"/>
              <a:t>&lt;paraméter jellege&gt;&lt;paraméter típusa&gt;_&lt;paraméter neve&gt;, ahol</a:t>
            </a:r>
          </a:p>
          <a:p>
            <a:pPr lvl="2"/>
            <a:r>
              <a:rPr lang="hu-HU" dirty="0"/>
              <a:t>Paraméter jellege:</a:t>
            </a:r>
          </a:p>
          <a:p>
            <a:pPr lvl="3"/>
            <a:r>
              <a:rPr lang="hu-HU" dirty="0"/>
              <a:t>I – Import</a:t>
            </a:r>
          </a:p>
          <a:p>
            <a:pPr lvl="3"/>
            <a:r>
              <a:rPr lang="hu-HU" dirty="0"/>
              <a:t>E – Export</a:t>
            </a:r>
          </a:p>
          <a:p>
            <a:pPr lvl="3"/>
            <a:r>
              <a:rPr lang="hu-HU" dirty="0"/>
              <a:t>C – </a:t>
            </a:r>
            <a:r>
              <a:rPr lang="hu-HU" dirty="0" err="1"/>
              <a:t>Changing</a:t>
            </a:r>
            <a:r>
              <a:rPr lang="hu-HU" dirty="0"/>
              <a:t>/</a:t>
            </a:r>
            <a:r>
              <a:rPr lang="hu-HU" dirty="0" err="1"/>
              <a:t>Table</a:t>
            </a:r>
            <a:endParaRPr lang="hu-HU" dirty="0"/>
          </a:p>
          <a:p>
            <a:pPr lvl="2"/>
            <a:r>
              <a:rPr lang="hu-HU" dirty="0"/>
              <a:t>Paraméter típusa:</a:t>
            </a:r>
          </a:p>
          <a:p>
            <a:pPr lvl="3"/>
            <a:r>
              <a:rPr lang="hu-HU" dirty="0"/>
              <a:t>V – Változó</a:t>
            </a:r>
          </a:p>
          <a:p>
            <a:pPr lvl="3"/>
            <a:r>
              <a:rPr lang="hu-HU" dirty="0"/>
              <a:t>S – Struktúra</a:t>
            </a:r>
          </a:p>
          <a:p>
            <a:pPr lvl="3"/>
            <a:r>
              <a:rPr lang="hu-HU" dirty="0"/>
              <a:t>T – Táblázat</a:t>
            </a:r>
          </a:p>
        </p:txBody>
      </p:sp>
    </p:spTree>
    <p:extLst>
      <p:ext uri="{BB962C8B-B14F-4D97-AF65-F5344CB8AC3E}">
        <p14:creationId xmlns:p14="http://schemas.microsoft.com/office/powerpoint/2010/main" val="4103937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Funkciós modul - kivételek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/>
              <a:t>Rendellenes, vagy hibás állapotot jelezhet a felhívó program számára</a:t>
            </a:r>
          </a:p>
          <a:p>
            <a:r>
              <a:rPr lang="hu-HU" dirty="0"/>
              <a:t>Normál visszatérés helyett a program kivételt jelezhet</a:t>
            </a:r>
          </a:p>
          <a:p>
            <a:r>
              <a:rPr lang="hu-HU" dirty="0"/>
              <a:t>Utasítása: </a:t>
            </a:r>
          </a:p>
          <a:p>
            <a:pPr marL="109728" indent="0">
              <a:buNone/>
            </a:pPr>
            <a:r>
              <a:rPr lang="hu-HU" dirty="0"/>
              <a:t>RAISE &lt;</a:t>
            </a:r>
            <a:r>
              <a:rPr lang="hu-HU" dirty="0" err="1"/>
              <a:t>exception</a:t>
            </a:r>
            <a:r>
              <a:rPr lang="hu-HU" dirty="0"/>
              <a:t>&gt;.</a:t>
            </a:r>
          </a:p>
          <a:p>
            <a:pPr marL="109728" indent="0">
              <a:buNone/>
            </a:pPr>
            <a:r>
              <a:rPr lang="hu-HU" dirty="0"/>
              <a:t>vagy</a:t>
            </a:r>
          </a:p>
          <a:p>
            <a:pPr marL="109728" indent="0">
              <a:buNone/>
            </a:pPr>
            <a:r>
              <a:rPr lang="hu-HU" dirty="0"/>
              <a:t>MESSAGE …. RAISING &lt;</a:t>
            </a:r>
            <a:r>
              <a:rPr lang="hu-HU" dirty="0" err="1"/>
              <a:t>exception</a:t>
            </a:r>
            <a:r>
              <a:rPr lang="hu-HU" dirty="0"/>
              <a:t>&gt;.</a:t>
            </a:r>
          </a:p>
          <a:p>
            <a:r>
              <a:rPr lang="hu-HU" dirty="0"/>
              <a:t>A modul futtatása után a </a:t>
            </a:r>
            <a:r>
              <a:rPr lang="hu-HU" dirty="0" err="1"/>
              <a:t>sy-subrc</a:t>
            </a:r>
            <a:r>
              <a:rPr lang="hu-HU" dirty="0"/>
              <a:t> értéke az </a:t>
            </a:r>
            <a:r>
              <a:rPr lang="hu-HU" dirty="0" err="1"/>
              <a:t>exception</a:t>
            </a:r>
            <a:r>
              <a:rPr lang="hu-HU" dirty="0"/>
              <a:t> értéke szerint kerül beállításra</a:t>
            </a:r>
          </a:p>
          <a:p>
            <a:endParaRPr lang="hu-HU" dirty="0"/>
          </a:p>
          <a:p>
            <a:pPr marL="109728" indent="0">
              <a:buNone/>
            </a:pPr>
            <a:r>
              <a:rPr lang="hu-HU" i="1" dirty="0"/>
              <a:t>Megjegyzés: Ne keverjük majd össze az objektum-orientált kivételkezeléssel!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06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Funkciós modul - Forráskód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funkciós modul forráskódja a FUNCTION &lt;név&gt;.  és az ENDFUNCTION. utasítások között hozható létre.</a:t>
            </a:r>
          </a:p>
          <a:p>
            <a:pPr lvl="1"/>
            <a:r>
              <a:rPr lang="hu-HU" dirty="0"/>
              <a:t>Megjegyzése a szerkesztésre használt tranzakció automatikusan létrehozza.</a:t>
            </a:r>
          </a:p>
          <a:p>
            <a:r>
              <a:rPr lang="hu-HU" dirty="0"/>
              <a:t>Forráskódban a paraméterekre a nevükkel hivatkozunk.</a:t>
            </a:r>
          </a:p>
        </p:txBody>
      </p:sp>
    </p:spTree>
    <p:extLst>
      <p:ext uri="{BB962C8B-B14F-4D97-AF65-F5344CB8AC3E}">
        <p14:creationId xmlns:p14="http://schemas.microsoft.com/office/powerpoint/2010/main" val="3333970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Funkciós modul létrehozása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ABAP Workbench: </a:t>
            </a:r>
            <a:r>
              <a:rPr lang="hu-HU" dirty="0"/>
              <a:t>Tranzakció: SE37, illetve SE80 (integráltan)</a:t>
            </a:r>
            <a:endParaRPr lang="en-GB" dirty="0"/>
          </a:p>
          <a:p>
            <a:r>
              <a:rPr lang="en-GB" dirty="0"/>
              <a:t>ABAP on cloud: New object -&gt; Function Module. ADT-ben a </a:t>
            </a:r>
            <a:r>
              <a:rPr lang="en-GB" dirty="0" err="1"/>
              <a:t>funkció</a:t>
            </a:r>
            <a:r>
              <a:rPr lang="en-GB" dirty="0"/>
              <a:t> </a:t>
            </a:r>
            <a:r>
              <a:rPr lang="en-GB" dirty="0" err="1"/>
              <a:t>modul</a:t>
            </a:r>
            <a:r>
              <a:rPr lang="en-GB" dirty="0"/>
              <a:t> </a:t>
            </a:r>
            <a:r>
              <a:rPr lang="en-GB" dirty="0" err="1"/>
              <a:t>nevét</a:t>
            </a:r>
            <a:r>
              <a:rPr lang="en-GB" dirty="0"/>
              <a:t> Z_, </a:t>
            </a:r>
            <a:r>
              <a:rPr lang="en-GB" dirty="0" err="1"/>
              <a:t>vagy</a:t>
            </a:r>
            <a:r>
              <a:rPr lang="en-GB" dirty="0"/>
              <a:t> Y_ </a:t>
            </a:r>
            <a:r>
              <a:rPr lang="en-GB" dirty="0" err="1"/>
              <a:t>kell</a:t>
            </a:r>
            <a:r>
              <a:rPr lang="en-GB" dirty="0"/>
              <a:t> </a:t>
            </a:r>
            <a:r>
              <a:rPr lang="en-GB" dirty="0" err="1"/>
              <a:t>kezdeni</a:t>
            </a:r>
            <a:r>
              <a:rPr lang="en-GB" dirty="0"/>
              <a:t>!</a:t>
            </a:r>
          </a:p>
          <a:p>
            <a:r>
              <a:rPr lang="en-GB" dirty="0"/>
              <a:t>ABAP on cloud: A </a:t>
            </a:r>
            <a:r>
              <a:rPr lang="en-GB" dirty="0" err="1"/>
              <a:t>funkciós</a:t>
            </a:r>
            <a:r>
              <a:rPr lang="en-GB" dirty="0"/>
              <a:t> module </a:t>
            </a:r>
            <a:r>
              <a:rPr lang="en-GB" dirty="0" err="1"/>
              <a:t>interfészét</a:t>
            </a:r>
            <a:r>
              <a:rPr lang="en-GB" dirty="0"/>
              <a:t> </a:t>
            </a:r>
            <a:r>
              <a:rPr lang="en-GB" dirty="0" err="1"/>
              <a:t>csak</a:t>
            </a:r>
            <a:r>
              <a:rPr lang="en-GB" dirty="0"/>
              <a:t> </a:t>
            </a:r>
            <a:r>
              <a:rPr lang="en-GB" dirty="0" err="1"/>
              <a:t>forráskód</a:t>
            </a:r>
            <a:r>
              <a:rPr lang="en-GB" dirty="0"/>
              <a:t> </a:t>
            </a:r>
            <a:r>
              <a:rPr lang="en-GB" dirty="0" err="1"/>
              <a:t>nézetben</a:t>
            </a:r>
            <a:r>
              <a:rPr lang="en-GB" dirty="0"/>
              <a:t> </a:t>
            </a:r>
            <a:r>
              <a:rPr lang="en-GB" dirty="0" err="1"/>
              <a:t>hozhatjuk</a:t>
            </a:r>
            <a:r>
              <a:rPr lang="en-GB" dirty="0"/>
              <a:t> </a:t>
            </a:r>
            <a:r>
              <a:rPr lang="en-GB" dirty="0" err="1"/>
              <a:t>létre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8325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12738-BC7D-E638-C54D-96CAF8BAE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Funkciós</a:t>
            </a:r>
            <a:r>
              <a:rPr lang="en-GB" dirty="0"/>
              <a:t> </a:t>
            </a:r>
            <a:r>
              <a:rPr lang="en-GB" dirty="0" err="1"/>
              <a:t>modul</a:t>
            </a:r>
            <a:r>
              <a:rPr lang="en-GB" dirty="0"/>
              <a:t> </a:t>
            </a:r>
            <a:r>
              <a:rPr lang="en-GB" dirty="0" err="1"/>
              <a:t>felhívása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F736D-1B47-83E6-ADD5-7E5096358B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CALL FUNCTION ‘</a:t>
            </a:r>
            <a:r>
              <a:rPr lang="en-GB" dirty="0" err="1"/>
              <a:t>Funkciós</a:t>
            </a:r>
            <a:r>
              <a:rPr lang="en-GB" dirty="0"/>
              <a:t> </a:t>
            </a:r>
            <a:r>
              <a:rPr lang="en-GB" dirty="0" err="1"/>
              <a:t>modul</a:t>
            </a:r>
            <a:r>
              <a:rPr lang="en-GB" dirty="0"/>
              <a:t> neve’</a:t>
            </a:r>
          </a:p>
          <a:p>
            <a:pPr lvl="1"/>
            <a:r>
              <a:rPr lang="en-GB" dirty="0"/>
              <a:t>EXPORTING</a:t>
            </a:r>
            <a:br>
              <a:rPr lang="en-GB" dirty="0"/>
            </a:br>
            <a:r>
              <a:rPr lang="en-GB" dirty="0"/>
              <a:t>   export </a:t>
            </a:r>
            <a:r>
              <a:rPr lang="en-GB" dirty="0" err="1"/>
              <a:t>paraméterek</a:t>
            </a:r>
            <a:r>
              <a:rPr lang="en-GB" dirty="0"/>
              <a:t> </a:t>
            </a:r>
            <a:r>
              <a:rPr lang="en-GB" dirty="0" err="1"/>
              <a:t>listája</a:t>
            </a:r>
            <a:br>
              <a:rPr lang="en-GB" dirty="0"/>
            </a:br>
            <a:r>
              <a:rPr lang="en-GB" dirty="0"/>
              <a:t>IMPORTING</a:t>
            </a:r>
            <a:br>
              <a:rPr lang="en-GB" dirty="0"/>
            </a:br>
            <a:r>
              <a:rPr lang="en-GB" dirty="0"/>
              <a:t>   import </a:t>
            </a:r>
            <a:r>
              <a:rPr lang="en-GB" dirty="0" err="1"/>
              <a:t>paraméterek</a:t>
            </a:r>
            <a:r>
              <a:rPr lang="en-GB" dirty="0"/>
              <a:t> </a:t>
            </a:r>
            <a:r>
              <a:rPr lang="en-GB" dirty="0" err="1"/>
              <a:t>listája</a:t>
            </a:r>
            <a:br>
              <a:rPr lang="en-GB" dirty="0"/>
            </a:br>
            <a:r>
              <a:rPr lang="en-GB" dirty="0"/>
              <a:t>CHANGING</a:t>
            </a:r>
            <a:br>
              <a:rPr lang="en-GB" dirty="0"/>
            </a:br>
            <a:r>
              <a:rPr lang="en-GB" dirty="0"/>
              <a:t>   </a:t>
            </a:r>
            <a:r>
              <a:rPr lang="en-GB" dirty="0" err="1"/>
              <a:t>változásra</a:t>
            </a:r>
            <a:r>
              <a:rPr lang="en-GB" dirty="0"/>
              <a:t> </a:t>
            </a:r>
            <a:r>
              <a:rPr lang="en-GB" dirty="0" err="1"/>
              <a:t>adott</a:t>
            </a:r>
            <a:r>
              <a:rPr lang="en-GB" dirty="0"/>
              <a:t> </a:t>
            </a:r>
            <a:r>
              <a:rPr lang="en-GB" dirty="0" err="1"/>
              <a:t>paraméterek</a:t>
            </a:r>
            <a:r>
              <a:rPr lang="en-GB" dirty="0"/>
              <a:t> </a:t>
            </a:r>
            <a:r>
              <a:rPr lang="en-GB" dirty="0" err="1"/>
              <a:t>listája</a:t>
            </a:r>
            <a:br>
              <a:rPr lang="en-GB" dirty="0"/>
            </a:br>
            <a:r>
              <a:rPr lang="en-GB" dirty="0"/>
              <a:t>TABLES</a:t>
            </a:r>
          </a:p>
          <a:p>
            <a:pPr lvl="1"/>
            <a:r>
              <a:rPr lang="en-GB" dirty="0"/>
              <a:t>   </a:t>
            </a:r>
            <a:r>
              <a:rPr lang="en-GB" dirty="0" err="1"/>
              <a:t>tábla</a:t>
            </a:r>
            <a:r>
              <a:rPr lang="en-GB" dirty="0"/>
              <a:t> </a:t>
            </a:r>
            <a:r>
              <a:rPr lang="en-GB" dirty="0" err="1"/>
              <a:t>paraméterek</a:t>
            </a:r>
            <a:r>
              <a:rPr lang="en-GB" dirty="0"/>
              <a:t> </a:t>
            </a:r>
            <a:r>
              <a:rPr lang="en-GB" dirty="0" err="1"/>
              <a:t>listája</a:t>
            </a:r>
            <a:br>
              <a:rPr lang="en-GB" dirty="0"/>
            </a:br>
            <a:r>
              <a:rPr lang="en-GB" dirty="0"/>
              <a:t>EXCEPTIONS</a:t>
            </a:r>
          </a:p>
          <a:p>
            <a:pPr lvl="1"/>
            <a:r>
              <a:rPr lang="en-GB" dirty="0"/>
              <a:t>   </a:t>
            </a:r>
            <a:r>
              <a:rPr lang="en-GB" dirty="0" err="1"/>
              <a:t>lekezelt</a:t>
            </a:r>
            <a:r>
              <a:rPr lang="en-GB" dirty="0"/>
              <a:t> </a:t>
            </a:r>
            <a:r>
              <a:rPr lang="en-GB" dirty="0" err="1"/>
              <a:t>kivételek</a:t>
            </a:r>
            <a:r>
              <a:rPr lang="en-GB" dirty="0"/>
              <a:t> </a:t>
            </a:r>
            <a:r>
              <a:rPr lang="en-GB" dirty="0" err="1"/>
              <a:t>listája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28707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BFB68F-6308-4BE2-92DD-E956A5140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357" y="285752"/>
            <a:ext cx="5419344" cy="6143624"/>
          </a:xfrm>
        </p:spPr>
        <p:txBody>
          <a:bodyPr>
            <a:normAutofit/>
          </a:bodyPr>
          <a:lstStyle/>
          <a:p>
            <a:pPr algn="ctr"/>
            <a:r>
              <a:rPr lang="en-GB" b="1" dirty="0"/>
              <a:t>A </a:t>
            </a:r>
            <a:r>
              <a:rPr lang="en-GB" b="1" dirty="0" err="1"/>
              <a:t>csoport</a:t>
            </a:r>
            <a:endParaRPr lang="en-GB" b="1" dirty="0"/>
          </a:p>
          <a:p>
            <a:pPr marL="457200" indent="-457200">
              <a:buFont typeface="Arial" pitchFamily="34" charset="0"/>
              <a:buAutoNum type="arabicParenR"/>
            </a:pPr>
            <a:r>
              <a:rPr lang="en-GB" b="1" dirty="0"/>
              <a:t>Mi </a:t>
            </a:r>
            <a:r>
              <a:rPr lang="en-GB" b="1" dirty="0" err="1"/>
              <a:t>az</a:t>
            </a:r>
            <a:r>
              <a:rPr lang="en-GB" b="1" dirty="0"/>
              <a:t> a MANDT/Client? </a:t>
            </a:r>
            <a:r>
              <a:rPr lang="en-GB" b="1" dirty="0" err="1"/>
              <a:t>Hogyan</a:t>
            </a:r>
            <a:r>
              <a:rPr lang="en-GB" b="1" dirty="0"/>
              <a:t> </a:t>
            </a:r>
            <a:r>
              <a:rPr lang="en-GB" b="1" dirty="0" err="1"/>
              <a:t>kapcsolódik</a:t>
            </a:r>
            <a:r>
              <a:rPr lang="en-GB" b="1" dirty="0"/>
              <a:t> </a:t>
            </a:r>
            <a:r>
              <a:rPr lang="en-GB" b="1" dirty="0" err="1"/>
              <a:t>az</a:t>
            </a:r>
            <a:r>
              <a:rPr lang="en-GB" b="1" dirty="0"/>
              <a:t> Open SQL-</a:t>
            </a:r>
            <a:r>
              <a:rPr lang="en-GB" b="1" dirty="0" err="1"/>
              <a:t>hez</a:t>
            </a:r>
            <a:r>
              <a:rPr lang="en-GB" b="1" dirty="0"/>
              <a:t>?</a:t>
            </a:r>
          </a:p>
          <a:p>
            <a:pPr marL="457200" indent="-457200">
              <a:buFont typeface="Arial" pitchFamily="34" charset="0"/>
              <a:buAutoNum type="arabicParenR"/>
            </a:pPr>
            <a:r>
              <a:rPr lang="en-GB" b="1" dirty="0" err="1"/>
              <a:t>Írjon</a:t>
            </a:r>
            <a:r>
              <a:rPr lang="en-GB" b="1" dirty="0"/>
              <a:t> </a:t>
            </a:r>
            <a:r>
              <a:rPr lang="en-GB" b="1" dirty="0" err="1"/>
              <a:t>olyan</a:t>
            </a:r>
            <a:r>
              <a:rPr lang="en-GB" b="1" dirty="0"/>
              <a:t> ABAP </a:t>
            </a:r>
            <a:r>
              <a:rPr lang="en-GB" b="1" dirty="0" err="1"/>
              <a:t>programot</a:t>
            </a:r>
            <a:r>
              <a:rPr lang="en-GB" b="1" dirty="0"/>
              <a:t>, </a:t>
            </a:r>
            <a:r>
              <a:rPr lang="en-GB" b="1" dirty="0" err="1"/>
              <a:t>amely</a:t>
            </a:r>
            <a:r>
              <a:rPr lang="en-GB" b="1" dirty="0"/>
              <a:t> a BTP Console Application </a:t>
            </a:r>
            <a:r>
              <a:rPr lang="en-GB" b="1" dirty="0" err="1"/>
              <a:t>kimenetére</a:t>
            </a:r>
            <a:r>
              <a:rPr lang="en-GB" b="1" dirty="0"/>
              <a:t> </a:t>
            </a:r>
            <a:r>
              <a:rPr lang="en-GB" b="1" dirty="0" err="1"/>
              <a:t>írja</a:t>
            </a:r>
            <a:r>
              <a:rPr lang="en-GB" b="1" dirty="0"/>
              <a:t> a 200-nál </a:t>
            </a:r>
            <a:r>
              <a:rPr lang="en-GB" b="1" dirty="0" err="1"/>
              <a:t>nagyobb</a:t>
            </a:r>
            <a:r>
              <a:rPr lang="en-GB" b="1" dirty="0"/>
              <a:t> </a:t>
            </a:r>
            <a:r>
              <a:rPr lang="en-GB" b="1" dirty="0" err="1"/>
              <a:t>és</a:t>
            </a:r>
            <a:r>
              <a:rPr lang="en-GB" b="1" dirty="0"/>
              <a:t> 280-nál </a:t>
            </a:r>
            <a:r>
              <a:rPr lang="en-GB" b="1" dirty="0" err="1"/>
              <a:t>kisebb</a:t>
            </a:r>
            <a:r>
              <a:rPr lang="en-GB" b="1" dirty="0"/>
              <a:t>, 11-el </a:t>
            </a:r>
            <a:r>
              <a:rPr lang="en-GB" b="1" dirty="0" err="1"/>
              <a:t>és</a:t>
            </a:r>
            <a:r>
              <a:rPr lang="en-GB" b="1" dirty="0"/>
              <a:t> 17-el </a:t>
            </a:r>
            <a:r>
              <a:rPr lang="en-GB" b="1" dirty="0" err="1"/>
              <a:t>osztható</a:t>
            </a:r>
            <a:r>
              <a:rPr lang="en-GB" b="1" dirty="0"/>
              <a:t> </a:t>
            </a:r>
            <a:r>
              <a:rPr lang="en-GB" b="1" dirty="0" err="1"/>
              <a:t>számok</a:t>
            </a:r>
            <a:r>
              <a:rPr lang="en-GB" b="1" dirty="0"/>
              <a:t> </a:t>
            </a:r>
            <a:r>
              <a:rPr lang="en-GB" b="1" dirty="0" err="1"/>
              <a:t>összegét</a:t>
            </a:r>
            <a:r>
              <a:rPr lang="en-GB" b="1" dirty="0"/>
              <a:t>!</a:t>
            </a:r>
          </a:p>
          <a:p>
            <a:pPr marL="457200" indent="-457200">
              <a:buFont typeface="Arial" pitchFamily="34" charset="0"/>
              <a:buAutoNum type="arabicParenR"/>
            </a:pPr>
            <a:r>
              <a:rPr lang="en-GB" b="1" dirty="0" err="1"/>
              <a:t>Adott</a:t>
            </a:r>
            <a:r>
              <a:rPr lang="en-GB" b="1" dirty="0"/>
              <a:t> </a:t>
            </a:r>
            <a:r>
              <a:rPr lang="en-GB" b="1" dirty="0" err="1"/>
              <a:t>egy</a:t>
            </a:r>
            <a:r>
              <a:rPr lang="en-GB" b="1" dirty="0"/>
              <a:t> </a:t>
            </a:r>
            <a:r>
              <a:rPr lang="en-GB" b="1" dirty="0" err="1"/>
              <a:t>adatbázis</a:t>
            </a:r>
            <a:r>
              <a:rPr lang="en-GB" b="1" dirty="0"/>
              <a:t> </a:t>
            </a:r>
            <a:r>
              <a:rPr lang="en-GB" b="1" dirty="0" err="1"/>
              <a:t>táblázat</a:t>
            </a:r>
            <a:r>
              <a:rPr lang="en-GB" b="1" dirty="0"/>
              <a:t> (ZME_PRIM), </a:t>
            </a:r>
            <a:r>
              <a:rPr lang="en-GB" b="1" dirty="0" err="1"/>
              <a:t>amelyben</a:t>
            </a:r>
            <a:r>
              <a:rPr lang="en-GB" b="1" dirty="0"/>
              <a:t> </a:t>
            </a:r>
            <a:r>
              <a:rPr lang="en-GB" b="1" dirty="0" err="1"/>
              <a:t>az</a:t>
            </a:r>
            <a:r>
              <a:rPr lang="en-GB" b="1" dirty="0"/>
              <a:t> </a:t>
            </a:r>
            <a:r>
              <a:rPr lang="en-GB" b="1" dirty="0" err="1"/>
              <a:t>első</a:t>
            </a:r>
            <a:r>
              <a:rPr lang="en-GB" b="1" dirty="0"/>
              <a:t> 5000 </a:t>
            </a:r>
            <a:r>
              <a:rPr lang="en-GB" b="1" dirty="0" err="1"/>
              <a:t>prímszámot</a:t>
            </a:r>
            <a:r>
              <a:rPr lang="en-GB" b="1" dirty="0"/>
              <a:t> </a:t>
            </a:r>
            <a:r>
              <a:rPr lang="en-GB" b="1" dirty="0" err="1"/>
              <a:t>tároljuk</a:t>
            </a:r>
            <a:r>
              <a:rPr lang="en-GB" b="1" dirty="0"/>
              <a:t> </a:t>
            </a:r>
            <a:r>
              <a:rPr lang="en-GB" b="1" dirty="0" err="1"/>
              <a:t>az</a:t>
            </a:r>
            <a:r>
              <a:rPr lang="en-GB" b="1" dirty="0"/>
              <a:t> </a:t>
            </a:r>
            <a:r>
              <a:rPr lang="en-GB" b="1" dirty="0" err="1"/>
              <a:t>alábbi</a:t>
            </a:r>
            <a:r>
              <a:rPr lang="en-GB" b="1" dirty="0"/>
              <a:t> </a:t>
            </a:r>
            <a:r>
              <a:rPr lang="en-GB" b="1" dirty="0" err="1"/>
              <a:t>módon</a:t>
            </a:r>
            <a:r>
              <a:rPr lang="en-GB" b="1" dirty="0"/>
              <a:t>:</a:t>
            </a:r>
            <a:br>
              <a:rPr lang="en-GB" b="1" dirty="0"/>
            </a:br>
            <a:r>
              <a:rPr lang="en-GB" b="1" dirty="0"/>
              <a:t>PRIM_IDX – </a:t>
            </a:r>
            <a:r>
              <a:rPr lang="en-GB" b="1" dirty="0" err="1"/>
              <a:t>Prímszám</a:t>
            </a:r>
            <a:r>
              <a:rPr lang="en-GB" b="1" dirty="0"/>
              <a:t> </a:t>
            </a:r>
            <a:r>
              <a:rPr lang="en-GB" b="1" dirty="0" err="1"/>
              <a:t>sorrendje</a:t>
            </a:r>
            <a:r>
              <a:rPr lang="en-GB" b="1" dirty="0"/>
              <a:t> (INT2)</a:t>
            </a:r>
            <a:br>
              <a:rPr lang="en-GB" b="1" dirty="0"/>
            </a:br>
            <a:r>
              <a:rPr lang="en-GB" b="1" dirty="0"/>
              <a:t>PRIM_VALUE - </a:t>
            </a:r>
            <a:r>
              <a:rPr lang="en-GB" b="1" dirty="0" err="1"/>
              <a:t>Prímszám</a:t>
            </a:r>
            <a:r>
              <a:rPr lang="en-GB" b="1" dirty="0"/>
              <a:t> (INT8)</a:t>
            </a:r>
            <a:br>
              <a:rPr lang="en-GB" b="1" dirty="0"/>
            </a:br>
            <a:br>
              <a:rPr lang="en-GB" b="1" dirty="0"/>
            </a:br>
            <a:r>
              <a:rPr lang="en-GB" b="1" dirty="0" err="1"/>
              <a:t>Írjon</a:t>
            </a:r>
            <a:r>
              <a:rPr lang="en-GB" b="1" dirty="0"/>
              <a:t> </a:t>
            </a:r>
            <a:r>
              <a:rPr lang="en-GB" b="1" dirty="0" err="1"/>
              <a:t>olyan</a:t>
            </a:r>
            <a:r>
              <a:rPr lang="en-GB" b="1" dirty="0"/>
              <a:t> </a:t>
            </a:r>
            <a:r>
              <a:rPr lang="en-GB" b="1" dirty="0" err="1"/>
              <a:t>programot</a:t>
            </a:r>
            <a:r>
              <a:rPr lang="en-GB" b="1" dirty="0"/>
              <a:t>, </a:t>
            </a:r>
            <a:r>
              <a:rPr lang="en-GB" b="1" dirty="0" err="1"/>
              <a:t>amely</a:t>
            </a:r>
            <a:r>
              <a:rPr lang="en-GB" b="1" dirty="0"/>
              <a:t> </a:t>
            </a:r>
            <a:r>
              <a:rPr lang="en-GB" b="1" dirty="0" err="1"/>
              <a:t>kiírja</a:t>
            </a:r>
            <a:r>
              <a:rPr lang="en-GB" b="1" dirty="0"/>
              <a:t> a </a:t>
            </a:r>
            <a:r>
              <a:rPr lang="en-GB" b="1" dirty="0" err="1"/>
              <a:t>kimenetre</a:t>
            </a:r>
            <a:r>
              <a:rPr lang="en-GB" b="1" dirty="0"/>
              <a:t> </a:t>
            </a:r>
            <a:r>
              <a:rPr lang="en-GB" b="1" dirty="0" err="1"/>
              <a:t>sorrendben</a:t>
            </a:r>
            <a:r>
              <a:rPr lang="en-GB" b="1" dirty="0"/>
              <a:t> a 10. </a:t>
            </a:r>
            <a:r>
              <a:rPr lang="en-GB" b="1" dirty="0" err="1"/>
              <a:t>és</a:t>
            </a:r>
            <a:r>
              <a:rPr lang="en-GB" b="1" dirty="0"/>
              <a:t> 20. </a:t>
            </a:r>
            <a:r>
              <a:rPr lang="en-GB" b="1" dirty="0" err="1"/>
              <a:t>számot</a:t>
            </a:r>
            <a:r>
              <a:rPr lang="en-GB" b="1" dirty="0"/>
              <a:t>!</a:t>
            </a:r>
          </a:p>
          <a:p>
            <a:endParaRPr lang="en-GB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6F4657F-7EF8-4B23-A197-64F8C768ADB2}"/>
              </a:ext>
            </a:extLst>
          </p:cNvPr>
          <p:cNvSpPr txBox="1">
            <a:spLocks/>
          </p:cNvSpPr>
          <p:nvPr/>
        </p:nvSpPr>
        <p:spPr>
          <a:xfrm>
            <a:off x="5457824" y="285751"/>
            <a:ext cx="6448425" cy="65722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/>
              <a:t>B </a:t>
            </a:r>
            <a:r>
              <a:rPr lang="en-GB" b="1" dirty="0" err="1"/>
              <a:t>csoport</a:t>
            </a:r>
            <a:endParaRPr lang="en-GB" b="1" dirty="0"/>
          </a:p>
          <a:p>
            <a:pPr marL="457200" indent="-457200">
              <a:buAutoNum type="arabicParenR"/>
            </a:pPr>
            <a:r>
              <a:rPr lang="en-GB" b="1" dirty="0"/>
              <a:t>Mi </a:t>
            </a:r>
            <a:r>
              <a:rPr lang="en-GB" b="1" dirty="0" err="1"/>
              <a:t>az</a:t>
            </a:r>
            <a:r>
              <a:rPr lang="en-GB" b="1" dirty="0"/>
              <a:t> a </a:t>
            </a:r>
            <a:r>
              <a:rPr lang="en-GB" b="1" dirty="0" err="1"/>
              <a:t>funkciós</a:t>
            </a:r>
            <a:r>
              <a:rPr lang="en-GB" b="1" dirty="0"/>
              <a:t> </a:t>
            </a:r>
            <a:r>
              <a:rPr lang="en-GB" b="1" dirty="0" err="1"/>
              <a:t>modul</a:t>
            </a:r>
            <a:r>
              <a:rPr lang="en-GB" b="1" dirty="0"/>
              <a:t>? </a:t>
            </a:r>
            <a:r>
              <a:rPr lang="en-GB" b="1" dirty="0" err="1"/>
              <a:t>Hogyan</a:t>
            </a:r>
            <a:r>
              <a:rPr lang="en-GB" b="1" dirty="0"/>
              <a:t> </a:t>
            </a:r>
            <a:r>
              <a:rPr lang="en-GB" b="1" dirty="0" err="1"/>
              <a:t>lehet</a:t>
            </a:r>
            <a:r>
              <a:rPr lang="en-GB" b="1" dirty="0"/>
              <a:t> </a:t>
            </a:r>
            <a:r>
              <a:rPr lang="en-GB" b="1" dirty="0" err="1"/>
              <a:t>funkciós</a:t>
            </a:r>
            <a:r>
              <a:rPr lang="en-GB" b="1" dirty="0"/>
              <a:t> </a:t>
            </a:r>
            <a:r>
              <a:rPr lang="en-GB" b="1" dirty="0" err="1"/>
              <a:t>modult</a:t>
            </a:r>
            <a:r>
              <a:rPr lang="en-GB" b="1" dirty="0"/>
              <a:t> </a:t>
            </a:r>
            <a:r>
              <a:rPr lang="en-GB" b="1" dirty="0" err="1"/>
              <a:t>példányosítani</a:t>
            </a:r>
            <a:r>
              <a:rPr lang="en-GB" b="1" dirty="0"/>
              <a:t>?</a:t>
            </a:r>
          </a:p>
          <a:p>
            <a:pPr marL="457200" indent="-457200">
              <a:buAutoNum type="arabicParenR"/>
            </a:pPr>
            <a:r>
              <a:rPr lang="en-GB" b="1" dirty="0" err="1"/>
              <a:t>Írjon</a:t>
            </a:r>
            <a:r>
              <a:rPr lang="en-GB" b="1" dirty="0"/>
              <a:t> </a:t>
            </a:r>
            <a:r>
              <a:rPr lang="en-GB" b="1" dirty="0" err="1"/>
              <a:t>olyan</a:t>
            </a:r>
            <a:r>
              <a:rPr lang="en-GB" b="1" dirty="0"/>
              <a:t> ABAP </a:t>
            </a:r>
            <a:r>
              <a:rPr lang="en-GB" b="1" dirty="0" err="1"/>
              <a:t>programot</a:t>
            </a:r>
            <a:r>
              <a:rPr lang="en-GB" b="1" dirty="0"/>
              <a:t>, </a:t>
            </a:r>
            <a:r>
              <a:rPr lang="en-GB" b="1" dirty="0" err="1"/>
              <a:t>amely</a:t>
            </a:r>
            <a:r>
              <a:rPr lang="en-GB" b="1" dirty="0"/>
              <a:t> </a:t>
            </a:r>
            <a:r>
              <a:rPr lang="en-GB" b="1" dirty="0" err="1"/>
              <a:t>kiírja</a:t>
            </a:r>
            <a:r>
              <a:rPr lang="en-GB" b="1" dirty="0"/>
              <a:t> a </a:t>
            </a:r>
            <a:r>
              <a:rPr lang="en-GB" b="1" dirty="0" err="1"/>
              <a:t>mai</a:t>
            </a:r>
            <a:r>
              <a:rPr lang="en-GB" b="1" dirty="0"/>
              <a:t> </a:t>
            </a:r>
            <a:r>
              <a:rPr lang="en-GB" b="1" dirty="0" err="1"/>
              <a:t>évszak</a:t>
            </a:r>
            <a:r>
              <a:rPr lang="en-GB" b="1" dirty="0"/>
              <a:t> </a:t>
            </a:r>
            <a:r>
              <a:rPr lang="en-GB" b="1" dirty="0" err="1"/>
              <a:t>magyar</a:t>
            </a:r>
            <a:r>
              <a:rPr lang="en-GB" b="1" dirty="0"/>
              <a:t> </a:t>
            </a:r>
            <a:r>
              <a:rPr lang="en-GB" b="1" dirty="0" err="1"/>
              <a:t>nevét</a:t>
            </a:r>
            <a:r>
              <a:rPr lang="en-GB" b="1" dirty="0"/>
              <a:t> a </a:t>
            </a:r>
            <a:r>
              <a:rPr lang="en-GB" b="1" dirty="0" err="1"/>
              <a:t>kimenetre</a:t>
            </a:r>
            <a:r>
              <a:rPr lang="en-GB" b="1" dirty="0"/>
              <a:t> (</a:t>
            </a:r>
            <a:r>
              <a:rPr lang="en-GB" b="1" dirty="0" err="1"/>
              <a:t>december</a:t>
            </a:r>
            <a:r>
              <a:rPr lang="en-GB" b="1" dirty="0"/>
              <a:t> – </a:t>
            </a:r>
            <a:r>
              <a:rPr lang="en-GB" b="1" dirty="0" err="1"/>
              <a:t>február</a:t>
            </a:r>
            <a:r>
              <a:rPr lang="en-GB" b="1" dirty="0"/>
              <a:t>: </a:t>
            </a:r>
            <a:r>
              <a:rPr lang="en-GB" b="1" dirty="0" err="1"/>
              <a:t>Tél</a:t>
            </a:r>
            <a:r>
              <a:rPr lang="en-GB" b="1" dirty="0"/>
              <a:t>; </a:t>
            </a:r>
            <a:r>
              <a:rPr lang="en-GB" b="1" dirty="0" err="1"/>
              <a:t>március</a:t>
            </a:r>
            <a:r>
              <a:rPr lang="en-GB" b="1" dirty="0"/>
              <a:t> – </a:t>
            </a:r>
            <a:r>
              <a:rPr lang="en-GB" b="1" dirty="0" err="1"/>
              <a:t>máju</a:t>
            </a:r>
            <a:r>
              <a:rPr lang="en-GB" b="1" dirty="0"/>
              <a:t>: </a:t>
            </a:r>
            <a:r>
              <a:rPr lang="en-GB" b="1" dirty="0" err="1"/>
              <a:t>Tavasz</a:t>
            </a:r>
            <a:r>
              <a:rPr lang="en-GB" b="1" dirty="0"/>
              <a:t>; </a:t>
            </a:r>
            <a:r>
              <a:rPr lang="en-GB" b="1" dirty="0" err="1"/>
              <a:t>stb</a:t>
            </a:r>
            <a:r>
              <a:rPr lang="en-GB" b="1" dirty="0"/>
              <a:t>.)! A </a:t>
            </a:r>
            <a:r>
              <a:rPr lang="en-GB" b="1" dirty="0" err="1"/>
              <a:t>rendszer</a:t>
            </a:r>
            <a:r>
              <a:rPr lang="en-GB" b="1" dirty="0"/>
              <a:t> </a:t>
            </a:r>
            <a:r>
              <a:rPr lang="en-GB" b="1" dirty="0" err="1"/>
              <a:t>dátumát</a:t>
            </a:r>
            <a:r>
              <a:rPr lang="en-GB" b="1" dirty="0"/>
              <a:t> a </a:t>
            </a:r>
            <a:r>
              <a:rPr lang="en-GB" b="1" dirty="0" err="1"/>
              <a:t>sy</a:t>
            </a:r>
            <a:r>
              <a:rPr lang="en-GB" b="1" dirty="0"/>
              <a:t>-datum </a:t>
            </a:r>
            <a:r>
              <a:rPr lang="en-GB" b="1" dirty="0" err="1"/>
              <a:t>rendszer</a:t>
            </a:r>
            <a:r>
              <a:rPr lang="en-GB" b="1" dirty="0"/>
              <a:t> </a:t>
            </a:r>
            <a:r>
              <a:rPr lang="en-GB" b="1" dirty="0" err="1"/>
              <a:t>változón</a:t>
            </a:r>
            <a:r>
              <a:rPr lang="en-GB" b="1" dirty="0"/>
              <a:t>, </a:t>
            </a:r>
            <a:r>
              <a:rPr lang="en-GB" b="1" dirty="0" err="1"/>
              <a:t>vagy</a:t>
            </a:r>
            <a:r>
              <a:rPr lang="en-GB" b="1" dirty="0"/>
              <a:t> a </a:t>
            </a:r>
            <a:r>
              <a:rPr lang="en-GB" b="1" dirty="0" err="1"/>
              <a:t>gyakorlaton</a:t>
            </a:r>
            <a:r>
              <a:rPr lang="en-GB" b="1" dirty="0"/>
              <a:t> </a:t>
            </a:r>
            <a:r>
              <a:rPr lang="en-GB" b="1" dirty="0" err="1"/>
              <a:t>használt</a:t>
            </a:r>
            <a:r>
              <a:rPr lang="en-GB" b="1" dirty="0"/>
              <a:t> </a:t>
            </a:r>
            <a:r>
              <a:rPr lang="en-GB" b="1" dirty="0" err="1"/>
              <a:t>abap</a:t>
            </a:r>
            <a:r>
              <a:rPr lang="en-GB" b="1" dirty="0"/>
              <a:t> context </a:t>
            </a:r>
            <a:r>
              <a:rPr lang="en-GB" b="1" dirty="0" err="1"/>
              <a:t>osztályon</a:t>
            </a:r>
            <a:r>
              <a:rPr lang="en-GB" b="1" dirty="0"/>
              <a:t> </a:t>
            </a:r>
            <a:r>
              <a:rPr lang="en-GB" b="1" dirty="0" err="1"/>
              <a:t>keresztül</a:t>
            </a:r>
            <a:r>
              <a:rPr lang="en-GB" b="1" dirty="0"/>
              <a:t> </a:t>
            </a:r>
            <a:r>
              <a:rPr lang="en-GB" b="1" dirty="0" err="1"/>
              <a:t>érheti</a:t>
            </a:r>
            <a:r>
              <a:rPr lang="en-GB" b="1" dirty="0"/>
              <a:t> </a:t>
            </a:r>
            <a:r>
              <a:rPr lang="en-GB" b="1" dirty="0" err="1"/>
              <a:t>el</a:t>
            </a:r>
            <a:r>
              <a:rPr lang="en-GB" b="1" dirty="0"/>
              <a:t>!</a:t>
            </a:r>
          </a:p>
          <a:p>
            <a:pPr marL="457200" indent="-457200">
              <a:buAutoNum type="arabicParenR"/>
            </a:pPr>
            <a:r>
              <a:rPr lang="en-GB" b="1" dirty="0" err="1"/>
              <a:t>Adott</a:t>
            </a:r>
            <a:r>
              <a:rPr lang="en-GB" b="1" dirty="0"/>
              <a:t> </a:t>
            </a:r>
            <a:r>
              <a:rPr lang="en-GB" b="1" dirty="0" err="1"/>
              <a:t>egy</a:t>
            </a:r>
            <a:r>
              <a:rPr lang="en-GB" b="1" dirty="0"/>
              <a:t> </a:t>
            </a:r>
            <a:r>
              <a:rPr lang="en-GB" b="1" dirty="0" err="1"/>
              <a:t>adatbázis</a:t>
            </a:r>
            <a:r>
              <a:rPr lang="en-GB" b="1" dirty="0"/>
              <a:t> </a:t>
            </a:r>
            <a:r>
              <a:rPr lang="en-GB" b="1" dirty="0" err="1"/>
              <a:t>táblázat</a:t>
            </a:r>
            <a:r>
              <a:rPr lang="en-GB" b="1" dirty="0"/>
              <a:t> (ZME_MAT_ORD), </a:t>
            </a:r>
            <a:r>
              <a:rPr lang="en-GB" b="1" dirty="0" err="1"/>
              <a:t>amelyben</a:t>
            </a:r>
            <a:r>
              <a:rPr lang="en-GB" b="1" dirty="0"/>
              <a:t> </a:t>
            </a:r>
            <a:r>
              <a:rPr lang="en-GB" b="1" dirty="0" err="1"/>
              <a:t>anyagmegrendeléseket</a:t>
            </a:r>
            <a:r>
              <a:rPr lang="en-GB" b="1" dirty="0"/>
              <a:t> </a:t>
            </a:r>
            <a:r>
              <a:rPr lang="en-GB" b="1" dirty="0" err="1"/>
              <a:t>tárolunk</a:t>
            </a:r>
            <a:r>
              <a:rPr lang="en-GB" b="1" dirty="0"/>
              <a:t> </a:t>
            </a:r>
            <a:r>
              <a:rPr lang="en-GB" b="1" dirty="0" err="1"/>
              <a:t>az</a:t>
            </a:r>
            <a:r>
              <a:rPr lang="en-GB" b="1" dirty="0"/>
              <a:t> </a:t>
            </a:r>
            <a:r>
              <a:rPr lang="en-GB" b="1" dirty="0" err="1"/>
              <a:t>alábbi</a:t>
            </a:r>
            <a:r>
              <a:rPr lang="en-GB" b="1" dirty="0"/>
              <a:t> </a:t>
            </a:r>
            <a:r>
              <a:rPr lang="en-GB" b="1" dirty="0" err="1"/>
              <a:t>módon</a:t>
            </a:r>
            <a:r>
              <a:rPr lang="en-GB" b="1" dirty="0"/>
              <a:t>: </a:t>
            </a:r>
            <a:br>
              <a:rPr lang="en-GB" b="1" dirty="0"/>
            </a:br>
            <a:r>
              <a:rPr lang="en-GB" b="1" dirty="0"/>
              <a:t>Material  - </a:t>
            </a:r>
            <a:r>
              <a:rPr lang="en-GB" b="1" dirty="0" err="1"/>
              <a:t>Anyag</a:t>
            </a:r>
            <a:r>
              <a:rPr lang="en-GB" b="1" dirty="0"/>
              <a:t> </a:t>
            </a:r>
            <a:r>
              <a:rPr lang="en-GB" b="1" dirty="0" err="1"/>
              <a:t>azonosító</a:t>
            </a:r>
            <a:r>
              <a:rPr lang="en-GB" b="1" dirty="0"/>
              <a:t> (MATNR)</a:t>
            </a:r>
            <a:br>
              <a:rPr lang="en-GB" b="1" dirty="0"/>
            </a:br>
            <a:r>
              <a:rPr lang="en-GB" b="1" dirty="0"/>
              <a:t>Quantity – </a:t>
            </a:r>
            <a:r>
              <a:rPr lang="en-GB" b="1" dirty="0" err="1"/>
              <a:t>Mennyiség</a:t>
            </a:r>
            <a:r>
              <a:rPr lang="en-GB" b="1" dirty="0"/>
              <a:t> (INT8)</a:t>
            </a:r>
            <a:br>
              <a:rPr lang="en-GB" b="1" dirty="0"/>
            </a:br>
            <a:r>
              <a:rPr lang="en-GB" b="1" dirty="0"/>
              <a:t>UoM – </a:t>
            </a:r>
            <a:r>
              <a:rPr lang="en-GB" b="1" dirty="0" err="1"/>
              <a:t>Mértékegység</a:t>
            </a:r>
            <a:r>
              <a:rPr lang="en-GB" b="1" dirty="0"/>
              <a:t> (MSEHI)</a:t>
            </a:r>
            <a:br>
              <a:rPr lang="en-GB" b="1" dirty="0"/>
            </a:br>
            <a:r>
              <a:rPr lang="en-GB" b="1" dirty="0" err="1"/>
              <a:t>Írjon</a:t>
            </a:r>
            <a:r>
              <a:rPr lang="en-GB" b="1" dirty="0"/>
              <a:t> </a:t>
            </a:r>
            <a:r>
              <a:rPr lang="en-GB" b="1" dirty="0" err="1"/>
              <a:t>olyan</a:t>
            </a:r>
            <a:r>
              <a:rPr lang="en-GB" b="1" dirty="0"/>
              <a:t> </a:t>
            </a:r>
            <a:r>
              <a:rPr lang="en-GB" b="1" dirty="0" err="1"/>
              <a:t>programot</a:t>
            </a:r>
            <a:r>
              <a:rPr lang="en-GB" b="1" dirty="0"/>
              <a:t>, </a:t>
            </a:r>
            <a:r>
              <a:rPr lang="en-GB" b="1" dirty="0" err="1"/>
              <a:t>amely</a:t>
            </a:r>
            <a:r>
              <a:rPr lang="en-GB" b="1" dirty="0"/>
              <a:t> </a:t>
            </a:r>
            <a:r>
              <a:rPr lang="en-GB" b="1" dirty="0" err="1"/>
              <a:t>mennyiség</a:t>
            </a:r>
            <a:r>
              <a:rPr lang="en-GB" b="1" dirty="0"/>
              <a:t> </a:t>
            </a:r>
            <a:r>
              <a:rPr lang="en-GB" b="1" dirty="0" err="1"/>
              <a:t>szerint</a:t>
            </a:r>
            <a:r>
              <a:rPr lang="en-GB" b="1" dirty="0"/>
              <a:t> </a:t>
            </a:r>
            <a:r>
              <a:rPr lang="en-GB" b="1" dirty="0" err="1"/>
              <a:t>csökkenő</a:t>
            </a:r>
            <a:r>
              <a:rPr lang="en-GB" b="1" dirty="0"/>
              <a:t> </a:t>
            </a:r>
            <a:r>
              <a:rPr lang="en-GB" b="1" dirty="0" err="1"/>
              <a:t>sorrendben</a:t>
            </a:r>
            <a:r>
              <a:rPr lang="en-GB" b="1" dirty="0"/>
              <a:t> </a:t>
            </a:r>
            <a:r>
              <a:rPr lang="en-GB" b="1" dirty="0" err="1"/>
              <a:t>írja</a:t>
            </a:r>
            <a:r>
              <a:rPr lang="en-GB" b="1" dirty="0"/>
              <a:t> ki a </a:t>
            </a:r>
            <a:r>
              <a:rPr lang="en-GB" b="1" dirty="0" err="1"/>
              <a:t>tonnában</a:t>
            </a:r>
            <a:r>
              <a:rPr lang="en-GB" b="1" dirty="0"/>
              <a:t> (T) </a:t>
            </a:r>
            <a:r>
              <a:rPr lang="en-GB" b="1" dirty="0" err="1"/>
              <a:t>rendelt</a:t>
            </a:r>
            <a:r>
              <a:rPr lang="en-GB" b="1" dirty="0"/>
              <a:t> </a:t>
            </a:r>
            <a:r>
              <a:rPr lang="en-GB" b="1" dirty="0" err="1"/>
              <a:t>anyagokat</a:t>
            </a:r>
            <a:r>
              <a:rPr lang="en-GB" b="1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3532506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Objektum orientált ABAP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Nem tárgyaljuk az objektumorientált programozás elvi megközelítését, ezt ismertnek feltételezzük.</a:t>
            </a:r>
          </a:p>
          <a:p>
            <a:r>
              <a:rPr lang="hu-HU" dirty="0" err="1"/>
              <a:t>Lsd</a:t>
            </a:r>
            <a:r>
              <a:rPr lang="hu-HU" dirty="0"/>
              <a:t>.: egységbezárás, osztály, példány, öröklés, </a:t>
            </a:r>
          </a:p>
          <a:p>
            <a:pPr marL="109728" indent="0">
              <a:buNone/>
            </a:pPr>
            <a:endParaRPr lang="hu-HU" dirty="0"/>
          </a:p>
          <a:p>
            <a:r>
              <a:rPr lang="hu-HU" dirty="0"/>
              <a:t>A tananyagban az UML osztály diagrammokat használjuk vizualizációra. Ennek ismeretét is feltételezzük.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3059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hu-HU" dirty="0"/>
              <a:t>ABAP-</a:t>
            </a:r>
            <a:r>
              <a:rPr lang="hu-HU" dirty="0" err="1"/>
              <a:t>ban</a:t>
            </a:r>
            <a:r>
              <a:rPr lang="hu-HU" dirty="0"/>
              <a:t> az alábbi objektumorientált elemek definiálására van lehetőség</a:t>
            </a:r>
          </a:p>
          <a:p>
            <a:r>
              <a:rPr lang="hu-HU" dirty="0"/>
              <a:t>Osztály</a:t>
            </a:r>
          </a:p>
          <a:p>
            <a:pPr lvl="1"/>
            <a:r>
              <a:rPr lang="hu-HU" dirty="0"/>
              <a:t>Globális</a:t>
            </a:r>
          </a:p>
          <a:p>
            <a:pPr lvl="1"/>
            <a:r>
              <a:rPr lang="hu-HU" dirty="0"/>
              <a:t>Lokális</a:t>
            </a:r>
          </a:p>
          <a:p>
            <a:r>
              <a:rPr lang="hu-HU" dirty="0"/>
              <a:t>Interfész</a:t>
            </a:r>
          </a:p>
          <a:p>
            <a:pPr lvl="1"/>
            <a:r>
              <a:rPr lang="hu-HU" dirty="0"/>
              <a:t>Globális</a:t>
            </a:r>
          </a:p>
          <a:p>
            <a:pPr lvl="1"/>
            <a:r>
              <a:rPr lang="hu-HU" dirty="0"/>
              <a:t>Lokális</a:t>
            </a:r>
          </a:p>
          <a:p>
            <a:r>
              <a:rPr lang="hu-HU" dirty="0"/>
              <a:t>Referencia változó</a:t>
            </a:r>
          </a:p>
          <a:p>
            <a:pPr marL="109728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4057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hu-HU" b="1" dirty="0"/>
              <a:t>Specialitások</a:t>
            </a:r>
          </a:p>
          <a:p>
            <a:pPr marL="109728" indent="0">
              <a:buNone/>
            </a:pPr>
            <a:r>
              <a:rPr lang="hu-HU" dirty="0"/>
              <a:t>Az ABAP nem tisztán objektumorientált nyelv.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dirty="0"/>
              <a:t>Egy osztály létrehozásakor ún. </a:t>
            </a:r>
            <a:r>
              <a:rPr lang="hu-HU" dirty="0" err="1"/>
              <a:t>class-pool</a:t>
            </a:r>
            <a:r>
              <a:rPr lang="hu-HU" dirty="0"/>
              <a:t> kerül létrehozásra.</a:t>
            </a:r>
          </a:p>
          <a:p>
            <a:pPr marL="109728" indent="0">
              <a:buNone/>
            </a:pPr>
            <a:r>
              <a:rPr lang="hu-HU" dirty="0"/>
              <a:t>A </a:t>
            </a:r>
            <a:r>
              <a:rPr lang="hu-HU" dirty="0" err="1"/>
              <a:t>class-pool</a:t>
            </a:r>
            <a:r>
              <a:rPr lang="hu-HU" dirty="0"/>
              <a:t> nem más mint egy ABAP program (!), amelyben pontosan egy globális osztályt lehet definiálni, nem támogatja a DYNPRO létrehozást és az egyetlen alkalmazható feldolgozási blokk a metódus.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dirty="0"/>
              <a:t>Egy interfész létrehozásakor ún. </a:t>
            </a:r>
            <a:r>
              <a:rPr lang="hu-HU" dirty="0" err="1"/>
              <a:t>interface-pool</a:t>
            </a:r>
            <a:r>
              <a:rPr lang="hu-HU" dirty="0"/>
              <a:t> kerül létrehozásra. Nagyon hasonló a </a:t>
            </a:r>
            <a:r>
              <a:rPr lang="hu-HU" dirty="0" err="1"/>
              <a:t>class</a:t>
            </a:r>
            <a:r>
              <a:rPr lang="hu-HU" dirty="0"/>
              <a:t>-</a:t>
            </a:r>
            <a:r>
              <a:rPr lang="hu-HU" dirty="0" err="1"/>
              <a:t>pool</a:t>
            </a:r>
            <a:r>
              <a:rPr lang="hu-HU" dirty="0"/>
              <a:t>-hoz, de nem lehet benne feldolgozási blokkot létrehozni.</a:t>
            </a:r>
            <a:endParaRPr lang="en-US" dirty="0"/>
          </a:p>
          <a:p>
            <a:pPr marL="109728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4325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/>
              <a:t>Szigorúan elkülönítjük a deklarációs és az implementációs </a:t>
            </a:r>
          </a:p>
          <a:p>
            <a:r>
              <a:rPr lang="hu-HU"/>
              <a:t>Deklarációs rész:</a:t>
            </a:r>
            <a:endParaRPr lang="hu-H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C34FBB-ADE4-433A-938C-D948CEFB8B62}"/>
              </a:ext>
            </a:extLst>
          </p:cNvPr>
          <p:cNvSpPr txBox="1"/>
          <p:nvPr/>
        </p:nvSpPr>
        <p:spPr>
          <a:xfrm>
            <a:off x="3324687" y="3001667"/>
            <a:ext cx="554262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 </a:t>
            </a:r>
            <a:r>
              <a:rPr lang="en-US" sz="2400" b="1" dirty="0"/>
              <a:t>CLASS</a:t>
            </a:r>
            <a:r>
              <a:rPr lang="en-US" sz="2400" dirty="0"/>
              <a:t> </a:t>
            </a:r>
            <a:r>
              <a:rPr lang="en-US" sz="2400" dirty="0" err="1"/>
              <a:t>class</a:t>
            </a:r>
            <a:r>
              <a:rPr lang="en-US" sz="2400" dirty="0"/>
              <a:t> </a:t>
            </a:r>
            <a:r>
              <a:rPr lang="en-US" sz="2400" b="1" dirty="0"/>
              <a:t>DEFINITION</a:t>
            </a:r>
            <a:r>
              <a:rPr lang="en-US" sz="2400" dirty="0"/>
              <a:t>  </a:t>
            </a:r>
            <a:r>
              <a:rPr lang="en-US" sz="2400" i="1" dirty="0"/>
              <a:t>[</a:t>
            </a:r>
            <a:r>
              <a:rPr lang="en-US" sz="2400" dirty="0" err="1"/>
              <a:t>class_options</a:t>
            </a:r>
            <a:r>
              <a:rPr lang="en-US" sz="2400" i="1" dirty="0"/>
              <a:t>]</a:t>
            </a:r>
            <a:r>
              <a:rPr lang="en-US" sz="2400" dirty="0"/>
              <a:t>.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PUBLIC SECTION. </a:t>
            </a:r>
            <a:br>
              <a:rPr lang="en-US" sz="2400" b="1" dirty="0"/>
            </a:br>
            <a:r>
              <a:rPr lang="en-US" sz="2400" dirty="0"/>
              <a:t>      </a:t>
            </a:r>
            <a:r>
              <a:rPr lang="en-US" sz="2400" i="1" dirty="0"/>
              <a:t>[</a:t>
            </a:r>
            <a:r>
              <a:rPr lang="en-US" sz="2400" dirty="0"/>
              <a:t>components</a:t>
            </a:r>
            <a:r>
              <a:rPr lang="en-US" sz="2400" i="1" dirty="0"/>
              <a:t>]]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PROTECTED SECTION. </a:t>
            </a:r>
            <a:br>
              <a:rPr lang="en-US" sz="2400" dirty="0"/>
            </a:br>
            <a:r>
              <a:rPr lang="en-US" sz="2400" dirty="0"/>
              <a:t>      </a:t>
            </a:r>
            <a:r>
              <a:rPr lang="en-US" sz="2400" i="1" dirty="0"/>
              <a:t>[</a:t>
            </a:r>
            <a:r>
              <a:rPr lang="en-US" sz="2400" dirty="0"/>
              <a:t>components</a:t>
            </a:r>
            <a:r>
              <a:rPr lang="en-US" sz="2400" i="1" dirty="0"/>
              <a:t>]]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PRIVATE SECTION. </a:t>
            </a:r>
            <a:br>
              <a:rPr lang="en-US" sz="2400" b="1" dirty="0"/>
            </a:br>
            <a:r>
              <a:rPr lang="en-US" sz="2400" dirty="0"/>
              <a:t>      </a:t>
            </a:r>
            <a:r>
              <a:rPr lang="en-US" sz="2400" i="1" dirty="0"/>
              <a:t>[</a:t>
            </a:r>
            <a:r>
              <a:rPr lang="en-US" sz="2400" dirty="0"/>
              <a:t>components</a:t>
            </a:r>
            <a:r>
              <a:rPr lang="en-US" sz="2400" i="1" dirty="0"/>
              <a:t>]]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ENDCLASS. </a:t>
            </a:r>
          </a:p>
        </p:txBody>
      </p:sp>
    </p:spTree>
    <p:extLst>
      <p:ext uri="{BB962C8B-B14F-4D97-AF65-F5344CB8AC3E}">
        <p14:creationId xmlns:p14="http://schemas.microsoft.com/office/powerpoint/2010/main" val="227253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1E9A8-C659-4D96-A4AE-C96BBE4C6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4</a:t>
            </a:r>
            <a:r>
              <a:rPr lang="hu-HU" dirty="0"/>
              <a:t>. alkalom vázlata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AA906-5F9F-4442-8475-24B091CCC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err="1"/>
              <a:t>Beugró</a:t>
            </a:r>
            <a:endParaRPr lang="hu-HU" dirty="0"/>
          </a:p>
          <a:p>
            <a:pPr lvl="0"/>
            <a:r>
              <a:rPr lang="hu-HU" dirty="0"/>
              <a:t>Funkciós modulok</a:t>
            </a:r>
          </a:p>
          <a:p>
            <a:pPr lvl="0"/>
            <a:r>
              <a:rPr lang="en-GB" dirty="0"/>
              <a:t>ABAP OO</a:t>
            </a:r>
          </a:p>
          <a:p>
            <a:pPr lvl="0"/>
            <a:r>
              <a:rPr lang="en-GB" dirty="0"/>
              <a:t>OO – </a:t>
            </a:r>
            <a:r>
              <a:rPr lang="en-GB" dirty="0" err="1"/>
              <a:t>Tervezési</a:t>
            </a:r>
            <a:r>
              <a:rPr lang="en-GB" dirty="0"/>
              <a:t> </a:t>
            </a:r>
            <a:r>
              <a:rPr lang="en-GB" dirty="0" err="1"/>
              <a:t>minták</a:t>
            </a:r>
            <a:r>
              <a:rPr lang="en-GB" dirty="0"/>
              <a:t> (design patterns)</a:t>
            </a:r>
          </a:p>
          <a:p>
            <a:pPr lvl="0"/>
            <a:r>
              <a:rPr lang="en-GB" dirty="0"/>
              <a:t>ABAP Unit Testing</a:t>
            </a:r>
          </a:p>
        </p:txBody>
      </p:sp>
    </p:spTree>
    <p:extLst>
      <p:ext uri="{BB962C8B-B14F-4D97-AF65-F5344CB8AC3E}">
        <p14:creationId xmlns:p14="http://schemas.microsoft.com/office/powerpoint/2010/main" val="32225636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A láthatósági szekciók sorrendje kötött</a:t>
            </a:r>
          </a:p>
          <a:p>
            <a:r>
              <a:rPr lang="hu-HU" dirty="0"/>
              <a:t>Osztály jellemző opcionális szintaktikai elemek</a:t>
            </a:r>
          </a:p>
          <a:p>
            <a:pPr lvl="1"/>
            <a:r>
              <a:rPr lang="en-US" b="1" dirty="0"/>
              <a:t>PUBLIC</a:t>
            </a:r>
            <a:r>
              <a:rPr lang="hu-HU" dirty="0"/>
              <a:t> – Az osztály globális osztály és globális osztály szerkesztővel került létrehozásra</a:t>
            </a:r>
          </a:p>
          <a:p>
            <a:pPr lvl="1"/>
            <a:r>
              <a:rPr lang="en-US" b="1" dirty="0"/>
              <a:t>INHERITING FROM</a:t>
            </a:r>
            <a:r>
              <a:rPr lang="hu-HU" b="1" dirty="0"/>
              <a:t> </a:t>
            </a:r>
            <a:r>
              <a:rPr lang="hu-HU" dirty="0"/>
              <a:t>– Öröklés esetén az ősosztály nevét kell megadni</a:t>
            </a:r>
          </a:p>
          <a:p>
            <a:pPr lvl="1"/>
            <a:r>
              <a:rPr lang="en-US" b="1" dirty="0"/>
              <a:t>ABSTRACT</a:t>
            </a:r>
            <a:r>
              <a:rPr lang="hu-HU" b="1" dirty="0"/>
              <a:t> </a:t>
            </a:r>
            <a:r>
              <a:rPr lang="hu-HU" dirty="0"/>
              <a:t>– Az osztály absztrakt osztály. Nem lehet </a:t>
            </a:r>
            <a:r>
              <a:rPr lang="hu-HU" dirty="0" err="1"/>
              <a:t>példányosítani</a:t>
            </a:r>
            <a:r>
              <a:rPr lang="hu-HU" dirty="0"/>
              <a:t>.</a:t>
            </a:r>
          </a:p>
          <a:p>
            <a:pPr lvl="1"/>
            <a:r>
              <a:rPr lang="hu-HU" b="1" dirty="0"/>
              <a:t>FINAL</a:t>
            </a:r>
            <a:r>
              <a:rPr lang="hu-HU" dirty="0"/>
              <a:t> – Nem lehet belőle származtatni (nem lehet ősosztály)</a:t>
            </a:r>
          </a:p>
          <a:p>
            <a:pPr lvl="1"/>
            <a:r>
              <a:rPr lang="en-US" b="1" dirty="0"/>
              <a:t>CREATE </a:t>
            </a:r>
            <a:r>
              <a:rPr lang="en-US" b="1" i="1" dirty="0"/>
              <a:t>{</a:t>
            </a:r>
            <a:r>
              <a:rPr lang="en-US" b="1" dirty="0"/>
              <a:t>PUBLIC</a:t>
            </a:r>
            <a:r>
              <a:rPr lang="en-US" b="1" i="1" dirty="0"/>
              <a:t>|</a:t>
            </a:r>
            <a:r>
              <a:rPr lang="en-US" b="1" dirty="0"/>
              <a:t>PROTECTED</a:t>
            </a:r>
            <a:r>
              <a:rPr lang="en-US" b="1" i="1" dirty="0"/>
              <a:t>|</a:t>
            </a:r>
            <a:r>
              <a:rPr lang="en-US" b="1" dirty="0"/>
              <a:t>PRIVATE</a:t>
            </a:r>
            <a:r>
              <a:rPr lang="en-US" b="1" i="1" dirty="0"/>
              <a:t>}</a:t>
            </a:r>
            <a:r>
              <a:rPr lang="hu-HU" dirty="0"/>
              <a:t> – Az osztály </a:t>
            </a:r>
            <a:r>
              <a:rPr lang="hu-HU" dirty="0" err="1"/>
              <a:t>példányosításának</a:t>
            </a:r>
            <a:r>
              <a:rPr lang="hu-HU" dirty="0"/>
              <a:t> láthatóságát definiálja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2448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b="1" dirty="0"/>
              <a:t>SHARED MEMORY ENABLED</a:t>
            </a:r>
            <a:r>
              <a:rPr lang="hu-HU" dirty="0"/>
              <a:t> – Nem része a tananyagnak</a:t>
            </a:r>
          </a:p>
          <a:p>
            <a:pPr lvl="1"/>
            <a:r>
              <a:rPr lang="hu-HU" b="1" dirty="0"/>
              <a:t>FOR TESTING </a:t>
            </a:r>
            <a:r>
              <a:rPr lang="hu-HU" dirty="0"/>
              <a:t>– Teszt osztály, az objektumok automatizált tesztelésére tervezett. Az ilyen osztály tartalmazhat teszt metódusokat, amelyeket teszt futtatások során hív fel a tesztelő keretrendszer.</a:t>
            </a:r>
          </a:p>
          <a:p>
            <a:pPr lvl="1"/>
            <a:r>
              <a:rPr lang="hu-HU" b="1" dirty="0"/>
              <a:t>FRIEND </a:t>
            </a:r>
            <a:r>
              <a:rPr lang="hu-HU" dirty="0"/>
              <a:t>– Az osztállyal </a:t>
            </a:r>
            <a:r>
              <a:rPr lang="hu-HU" dirty="0" err="1"/>
              <a:t>friend</a:t>
            </a:r>
            <a:r>
              <a:rPr lang="hu-HU" dirty="0"/>
              <a:t> kapcsolatban lévő más osztályok meghatározása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9799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Komponensként definiálható elemek</a:t>
            </a:r>
          </a:p>
          <a:p>
            <a:pPr lvl="1"/>
            <a:r>
              <a:rPr lang="hu-HU" dirty="0"/>
              <a:t>Típusok</a:t>
            </a:r>
          </a:p>
          <a:p>
            <a:pPr lvl="1"/>
            <a:r>
              <a:rPr lang="hu-HU" dirty="0"/>
              <a:t>Példány attribútumok</a:t>
            </a:r>
          </a:p>
          <a:p>
            <a:pPr lvl="1"/>
            <a:r>
              <a:rPr lang="hu-HU" dirty="0"/>
              <a:t>Statikus attribútumok</a:t>
            </a:r>
          </a:p>
          <a:p>
            <a:pPr lvl="1"/>
            <a:r>
              <a:rPr lang="hu-HU" dirty="0"/>
              <a:t>Konstansok</a:t>
            </a:r>
          </a:p>
          <a:p>
            <a:pPr lvl="1"/>
            <a:r>
              <a:rPr lang="hu-HU" dirty="0"/>
              <a:t>Metódusok</a:t>
            </a:r>
          </a:p>
          <a:p>
            <a:pPr lvl="1"/>
            <a:r>
              <a:rPr lang="hu-HU" dirty="0"/>
              <a:t>Statikus metódusok</a:t>
            </a:r>
          </a:p>
          <a:p>
            <a:pPr lvl="1"/>
            <a:r>
              <a:rPr lang="hu-HU" dirty="0"/>
              <a:t>Események</a:t>
            </a:r>
          </a:p>
          <a:p>
            <a:pPr lvl="1"/>
            <a:r>
              <a:rPr lang="hu-HU" dirty="0"/>
              <a:t>Statikus események</a:t>
            </a:r>
          </a:p>
          <a:p>
            <a:pPr lvl="1"/>
            <a:r>
              <a:rPr lang="hu-HU" dirty="0"/>
              <a:t>Interfészek és </a:t>
            </a:r>
            <a:r>
              <a:rPr lang="hu-HU" dirty="0" err="1"/>
              <a:t>aliasok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9125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Példány attribútumok</a:t>
            </a:r>
          </a:p>
          <a:p>
            <a:pPr lvl="1"/>
            <a:r>
              <a:rPr lang="hu-HU" dirty="0"/>
              <a:t>DATA</a:t>
            </a:r>
          </a:p>
          <a:p>
            <a:r>
              <a:rPr lang="hu-HU" dirty="0"/>
              <a:t>Statikus attribútumok</a:t>
            </a:r>
          </a:p>
          <a:p>
            <a:pPr lvl="1"/>
            <a:r>
              <a:rPr lang="hu-HU" dirty="0"/>
              <a:t>CLASS-DATA</a:t>
            </a:r>
          </a:p>
          <a:p>
            <a:pPr lvl="1"/>
            <a:endParaRPr lang="hu-HU" dirty="0"/>
          </a:p>
          <a:p>
            <a:r>
              <a:rPr lang="hu-HU" dirty="0"/>
              <a:t>Típusok</a:t>
            </a:r>
          </a:p>
          <a:p>
            <a:pPr lvl="1"/>
            <a:r>
              <a:rPr lang="hu-HU" dirty="0"/>
              <a:t>A riportoknál</a:t>
            </a:r>
            <a:r>
              <a:rPr lang="en-GB" dirty="0"/>
              <a:t>/</a:t>
            </a:r>
            <a:r>
              <a:rPr lang="en-GB" dirty="0" err="1"/>
              <a:t>programoknál</a:t>
            </a:r>
            <a:r>
              <a:rPr lang="hu-HU" dirty="0"/>
              <a:t> megismert módon definiálhatóak</a:t>
            </a:r>
          </a:p>
          <a:p>
            <a:r>
              <a:rPr lang="hu-HU" dirty="0"/>
              <a:t>Konstansok</a:t>
            </a:r>
          </a:p>
          <a:p>
            <a:pPr lvl="1"/>
            <a:r>
              <a:rPr lang="hu-HU" dirty="0"/>
              <a:t>A riportoknál</a:t>
            </a:r>
            <a:r>
              <a:rPr lang="en-GB" dirty="0"/>
              <a:t>/</a:t>
            </a:r>
            <a:r>
              <a:rPr lang="en-GB" dirty="0" err="1"/>
              <a:t>programoknál</a:t>
            </a:r>
            <a:r>
              <a:rPr lang="hu-HU" dirty="0"/>
              <a:t> megismert módon definiálhatóak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5107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Metódus definiálása</a:t>
            </a:r>
          </a:p>
          <a:p>
            <a:pPr lvl="1"/>
            <a:r>
              <a:rPr lang="hu-HU" dirty="0"/>
              <a:t>Általános metódus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E220F3-E7DA-4EB6-8EFB-BA91171EF7E0}"/>
              </a:ext>
            </a:extLst>
          </p:cNvPr>
          <p:cNvSpPr txBox="1"/>
          <p:nvPr/>
        </p:nvSpPr>
        <p:spPr>
          <a:xfrm>
            <a:off x="1953086" y="2947386"/>
            <a:ext cx="889542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METHOD</a:t>
            </a:r>
            <a:r>
              <a:rPr lang="en-US" sz="2400" b="1" u="sng" dirty="0">
                <a:highlight>
                  <a:srgbClr val="FFFF00"/>
                </a:highlight>
              </a:rPr>
              <a:t>S</a:t>
            </a:r>
            <a:r>
              <a:rPr lang="en-US" sz="2400" dirty="0"/>
              <a:t> meth </a:t>
            </a:r>
            <a:r>
              <a:rPr lang="en-US" sz="2400" i="1" dirty="0"/>
              <a:t>[</a:t>
            </a:r>
            <a:r>
              <a:rPr lang="en-US" sz="2400" dirty="0"/>
              <a:t>ABSTRACT</a:t>
            </a:r>
            <a:r>
              <a:rPr lang="en-US" sz="2400" i="1" dirty="0"/>
              <a:t>|</a:t>
            </a:r>
            <a:r>
              <a:rPr lang="en-US" sz="2400" dirty="0"/>
              <a:t>FINAL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IMPORTING</a:t>
            </a:r>
            <a:r>
              <a:rPr lang="en-US" sz="2400" dirty="0"/>
              <a:t>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EXPORTING</a:t>
            </a:r>
            <a:r>
              <a:rPr lang="en-US" sz="2400" dirty="0"/>
              <a:t>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CHANGING</a:t>
            </a:r>
            <a:r>
              <a:rPr lang="en-US" sz="2400" dirty="0"/>
              <a:t> 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[{</a:t>
            </a:r>
            <a:r>
              <a:rPr lang="en-US" sz="2400" b="1" dirty="0"/>
              <a:t>RAISING</a:t>
            </a:r>
            <a:r>
              <a:rPr lang="en-US" sz="2400" dirty="0"/>
              <a:t> exc1</a:t>
            </a:r>
            <a:r>
              <a:rPr lang="en-US" sz="2400" i="1" dirty="0"/>
              <a:t>|</a:t>
            </a:r>
            <a:r>
              <a:rPr lang="en-US" sz="2400" dirty="0"/>
              <a:t>RESUMABLE(exc1) exc2</a:t>
            </a:r>
            <a:r>
              <a:rPr lang="en-US" sz="2400" i="1" dirty="0"/>
              <a:t>|</a:t>
            </a:r>
            <a:r>
              <a:rPr lang="en-US" sz="2400" dirty="0"/>
              <a:t>RESUMABLE(exc2) ...</a:t>
            </a:r>
            <a:r>
              <a:rPr lang="en-US" sz="2400" i="1" dirty="0"/>
              <a:t>}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|{</a:t>
            </a:r>
            <a:r>
              <a:rPr lang="en-US" sz="2400" b="1" dirty="0"/>
              <a:t>EXCEPTIONS</a:t>
            </a:r>
            <a:r>
              <a:rPr lang="en-US" sz="2400" dirty="0"/>
              <a:t> exc1 exc2 ...</a:t>
            </a:r>
            <a:r>
              <a:rPr lang="en-US" sz="2400" i="1" dirty="0"/>
              <a:t>}]</a:t>
            </a:r>
            <a:r>
              <a:rPr lang="en-US" sz="2400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2417308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Metódus definiálása</a:t>
            </a:r>
          </a:p>
          <a:p>
            <a:pPr lvl="1"/>
            <a:r>
              <a:rPr lang="hu-HU" dirty="0"/>
              <a:t>Funkcionális metódus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7F65FA-75A7-4940-97CE-29FB9C09FC6F}"/>
              </a:ext>
            </a:extLst>
          </p:cNvPr>
          <p:cNvSpPr txBox="1"/>
          <p:nvPr/>
        </p:nvSpPr>
        <p:spPr>
          <a:xfrm>
            <a:off x="1953086" y="2947386"/>
            <a:ext cx="889542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 </a:t>
            </a:r>
            <a:r>
              <a:rPr lang="en-US" sz="2400" b="1" dirty="0"/>
              <a:t>METHOD</a:t>
            </a:r>
            <a:r>
              <a:rPr lang="en-US" sz="2400" b="1" dirty="0">
                <a:highlight>
                  <a:srgbClr val="FFFF00"/>
                </a:highlight>
              </a:rPr>
              <a:t>S</a:t>
            </a:r>
            <a:r>
              <a:rPr lang="en-US" sz="2400" dirty="0"/>
              <a:t> meth </a:t>
            </a:r>
            <a:r>
              <a:rPr lang="en-US" sz="2400" i="1" dirty="0"/>
              <a:t>[</a:t>
            </a:r>
            <a:r>
              <a:rPr lang="en-US" sz="2400" dirty="0"/>
              <a:t>ABSTRACT</a:t>
            </a:r>
            <a:r>
              <a:rPr lang="en-US" sz="2400" i="1" dirty="0"/>
              <a:t>|</a:t>
            </a:r>
            <a:r>
              <a:rPr lang="en-US" sz="2400" dirty="0"/>
              <a:t>FINAL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IMPORTING</a:t>
            </a:r>
            <a:r>
              <a:rPr lang="en-US" sz="2400" dirty="0"/>
              <a:t>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32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EXPORTING</a:t>
            </a:r>
            <a:r>
              <a:rPr lang="en-US" sz="2400" dirty="0"/>
              <a:t>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32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CHANGING</a:t>
            </a:r>
            <a:r>
              <a:rPr lang="en-US" sz="2400" dirty="0"/>
              <a:t> 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3200" dirty="0"/>
            </a:br>
            <a:r>
              <a:rPr lang="en-US" sz="2400" dirty="0"/>
              <a:t>    </a:t>
            </a:r>
            <a:r>
              <a:rPr lang="en-US" sz="2400" b="1" dirty="0"/>
              <a:t>RETURNING VALUE(r)</a:t>
            </a:r>
            <a:r>
              <a:rPr lang="en-US" sz="2400" dirty="0"/>
              <a:t> typing </a:t>
            </a:r>
            <a:br>
              <a:rPr lang="en-US" sz="3200" dirty="0"/>
            </a:br>
            <a:r>
              <a:rPr lang="en-US" sz="2400" dirty="0"/>
              <a:t>    </a:t>
            </a:r>
            <a:r>
              <a:rPr lang="en-US" sz="2400" i="1" dirty="0"/>
              <a:t>[{</a:t>
            </a:r>
            <a:r>
              <a:rPr lang="en-US" sz="2400" dirty="0"/>
              <a:t>RAISING exc1</a:t>
            </a:r>
            <a:r>
              <a:rPr lang="en-US" sz="2400" i="1" dirty="0"/>
              <a:t>|</a:t>
            </a:r>
            <a:r>
              <a:rPr lang="en-US" sz="2400" dirty="0"/>
              <a:t>RESUMABLE(exc1) exc2</a:t>
            </a:r>
            <a:r>
              <a:rPr lang="en-US" sz="2400" i="1" dirty="0"/>
              <a:t>|</a:t>
            </a:r>
            <a:r>
              <a:rPr lang="en-US" sz="2400" dirty="0"/>
              <a:t>RESUMABLE(exc2) ...</a:t>
            </a:r>
            <a:r>
              <a:rPr lang="en-US" sz="2400" i="1" dirty="0"/>
              <a:t>}</a:t>
            </a:r>
            <a:r>
              <a:rPr lang="en-US" sz="2400" dirty="0"/>
              <a:t> </a:t>
            </a:r>
            <a:br>
              <a:rPr lang="en-US" sz="3200" dirty="0"/>
            </a:br>
            <a:r>
              <a:rPr lang="en-US" sz="2400" dirty="0"/>
              <a:t>    </a:t>
            </a:r>
            <a:r>
              <a:rPr lang="en-US" sz="2400" i="1" dirty="0"/>
              <a:t>|{</a:t>
            </a:r>
            <a:r>
              <a:rPr lang="en-US" sz="2400" dirty="0"/>
              <a:t>EXCEPTIONS exc1 exc2 ...</a:t>
            </a:r>
            <a:r>
              <a:rPr lang="en-US" sz="2400" i="1" dirty="0"/>
              <a:t>}]</a:t>
            </a:r>
            <a:r>
              <a:rPr lang="en-US" sz="2400" dirty="0"/>
              <a:t>. 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903809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Statikus metódus definiálása.</a:t>
            </a:r>
          </a:p>
          <a:p>
            <a:r>
              <a:rPr lang="hu-HU" dirty="0"/>
              <a:t>Szintaktikája hasonló a példány metódus definiálásához, de:</a:t>
            </a:r>
          </a:p>
          <a:p>
            <a:pPr lvl="1"/>
            <a:r>
              <a:rPr lang="hu-HU" dirty="0"/>
              <a:t>METHODS helyett CLASS-METHODS –t kell használni.</a:t>
            </a:r>
          </a:p>
          <a:p>
            <a:pPr lvl="1"/>
            <a:r>
              <a:rPr lang="hu-HU" dirty="0"/>
              <a:t>Nem lehet absztrakt és </a:t>
            </a:r>
            <a:r>
              <a:rPr lang="hu-HU" dirty="0" err="1"/>
              <a:t>final</a:t>
            </a:r>
            <a:endParaRPr lang="hu-HU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285D6F-5047-4022-8102-F7745DBD5D3B}"/>
              </a:ext>
            </a:extLst>
          </p:cNvPr>
          <p:cNvSpPr txBox="1"/>
          <p:nvPr/>
        </p:nvSpPr>
        <p:spPr>
          <a:xfrm>
            <a:off x="1925354" y="3801655"/>
            <a:ext cx="889542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/>
              <a:t>CLASS-</a:t>
            </a:r>
            <a:r>
              <a:rPr lang="en-US" sz="2400" b="1" dirty="0"/>
              <a:t>METHOD</a:t>
            </a:r>
            <a:r>
              <a:rPr lang="en-US" sz="2400" b="1" u="sng" dirty="0"/>
              <a:t>S</a:t>
            </a:r>
            <a:r>
              <a:rPr lang="en-US" sz="2400" dirty="0"/>
              <a:t> meth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IMPORTING</a:t>
            </a:r>
            <a:r>
              <a:rPr lang="en-US" sz="2400" dirty="0"/>
              <a:t>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EXPORTING</a:t>
            </a:r>
            <a:r>
              <a:rPr lang="en-US" sz="2400" dirty="0"/>
              <a:t>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CHANGING</a:t>
            </a:r>
            <a:r>
              <a:rPr lang="en-US" sz="2400" dirty="0"/>
              <a:t> 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[{</a:t>
            </a:r>
            <a:r>
              <a:rPr lang="en-US" sz="2400" b="1" dirty="0"/>
              <a:t>RAISING</a:t>
            </a:r>
            <a:r>
              <a:rPr lang="en-US" sz="2400" dirty="0"/>
              <a:t> exc1</a:t>
            </a:r>
            <a:r>
              <a:rPr lang="en-US" sz="2400" i="1" dirty="0"/>
              <a:t>|</a:t>
            </a:r>
            <a:r>
              <a:rPr lang="en-US" sz="2400" dirty="0"/>
              <a:t>RESUMABLE(exc1) exc2</a:t>
            </a:r>
            <a:r>
              <a:rPr lang="en-US" sz="2400" i="1" dirty="0"/>
              <a:t>|</a:t>
            </a:r>
            <a:r>
              <a:rPr lang="en-US" sz="2400" dirty="0"/>
              <a:t>RESUMABLE(exc2) ...</a:t>
            </a:r>
            <a:r>
              <a:rPr lang="en-US" sz="2400" i="1" dirty="0"/>
              <a:t>}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|{</a:t>
            </a:r>
            <a:r>
              <a:rPr lang="en-US" sz="2400" b="1" dirty="0"/>
              <a:t>EXCEPTIONS</a:t>
            </a:r>
            <a:r>
              <a:rPr lang="en-US" sz="2400" dirty="0"/>
              <a:t> exc1 exc2 ...</a:t>
            </a:r>
            <a:r>
              <a:rPr lang="en-US" sz="2400" i="1" dirty="0"/>
              <a:t>}]</a:t>
            </a:r>
            <a:r>
              <a:rPr lang="en-US" sz="2400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25009186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Példány konstruktor</a:t>
            </a:r>
          </a:p>
          <a:p>
            <a:endParaRPr lang="hu-HU" dirty="0"/>
          </a:p>
          <a:p>
            <a:r>
              <a:rPr lang="hu-HU" dirty="0"/>
              <a:t>Kötött névvel rendelkezik</a:t>
            </a:r>
          </a:p>
          <a:p>
            <a:r>
              <a:rPr lang="hu-HU" dirty="0"/>
              <a:t>Nincs kimeneti és </a:t>
            </a:r>
            <a:r>
              <a:rPr lang="hu-HU" dirty="0" err="1"/>
              <a:t>changing</a:t>
            </a:r>
            <a:r>
              <a:rPr lang="hu-HU" dirty="0"/>
              <a:t> paramétere, de lehet bemeneti paramétere</a:t>
            </a:r>
          </a:p>
          <a:p>
            <a:endParaRPr lang="hu-HU" dirty="0"/>
          </a:p>
          <a:p>
            <a:pPr marL="109728" indent="0">
              <a:buNone/>
            </a:pPr>
            <a:r>
              <a:rPr lang="en-US" b="1" dirty="0"/>
              <a:t>METHODS</a:t>
            </a:r>
            <a:r>
              <a:rPr lang="en-US" dirty="0"/>
              <a:t> </a:t>
            </a:r>
            <a:r>
              <a:rPr lang="en-US" b="1" dirty="0"/>
              <a:t>constructor</a:t>
            </a:r>
            <a:r>
              <a:rPr lang="en-US" dirty="0"/>
              <a:t> </a:t>
            </a:r>
            <a:r>
              <a:rPr lang="en-US" i="1" dirty="0"/>
              <a:t>[</a:t>
            </a:r>
            <a:r>
              <a:rPr lang="en-US" dirty="0"/>
              <a:t>FINAL</a:t>
            </a:r>
            <a:r>
              <a:rPr lang="en-US" i="1" dirty="0"/>
              <a:t>]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i="1" dirty="0"/>
              <a:t>[</a:t>
            </a:r>
            <a:r>
              <a:rPr lang="en-US" dirty="0"/>
              <a:t>IMPORTING parameters </a:t>
            </a:r>
            <a:r>
              <a:rPr lang="en-US" i="1" dirty="0"/>
              <a:t>]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i="1" dirty="0"/>
              <a:t>[{</a:t>
            </a:r>
            <a:r>
              <a:rPr lang="en-US" dirty="0"/>
              <a:t>RAISING exc1</a:t>
            </a:r>
            <a:r>
              <a:rPr lang="en-US" i="1" dirty="0"/>
              <a:t>|</a:t>
            </a:r>
            <a:r>
              <a:rPr lang="en-US" dirty="0"/>
              <a:t>RESUMABLE(exc1) exc2</a:t>
            </a:r>
            <a:r>
              <a:rPr lang="en-US" i="1" dirty="0"/>
              <a:t>|</a:t>
            </a:r>
            <a:r>
              <a:rPr lang="en-US" dirty="0"/>
              <a:t>RESUMABLE(exc2) ...</a:t>
            </a:r>
            <a:r>
              <a:rPr lang="en-US" i="1" dirty="0"/>
              <a:t>}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i="1" dirty="0"/>
              <a:t>|{</a:t>
            </a:r>
            <a:r>
              <a:rPr lang="en-US" dirty="0"/>
              <a:t>EXCEPTIONS exc1 exc2 ...</a:t>
            </a:r>
            <a:r>
              <a:rPr lang="en-US" i="1" dirty="0"/>
              <a:t>}]</a:t>
            </a:r>
            <a:r>
              <a:rPr lang="en-US" dirty="0"/>
              <a:t>.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7906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Példány </a:t>
            </a:r>
            <a:r>
              <a:rPr lang="hu-HU" dirty="0" err="1"/>
              <a:t>destruktor</a:t>
            </a:r>
            <a:endParaRPr lang="hu-HU" dirty="0"/>
          </a:p>
          <a:p>
            <a:endParaRPr lang="hu-HU" dirty="0"/>
          </a:p>
          <a:p>
            <a:r>
              <a:rPr lang="hu-HU" dirty="0"/>
              <a:t>Az ABAP-</a:t>
            </a:r>
            <a:r>
              <a:rPr lang="hu-HU" dirty="0" err="1"/>
              <a:t>ban</a:t>
            </a:r>
            <a:r>
              <a:rPr lang="hu-HU" dirty="0"/>
              <a:t> nincs </a:t>
            </a:r>
            <a:r>
              <a:rPr lang="hu-HU" dirty="0" err="1"/>
              <a:t>destruktor</a:t>
            </a:r>
            <a:endParaRPr lang="hu-HU" dirty="0"/>
          </a:p>
          <a:p>
            <a:r>
              <a:rPr lang="hu-HU" dirty="0"/>
              <a:t>A már nem használt objektum példányokat egy </a:t>
            </a:r>
            <a:r>
              <a:rPr lang="hu-HU" dirty="0" err="1"/>
              <a:t>garbage-collector</a:t>
            </a:r>
            <a:r>
              <a:rPr lang="hu-HU" dirty="0"/>
              <a:t> háttérfolyamat távolítja el a memóriából. A </a:t>
            </a:r>
            <a:r>
              <a:rPr lang="hu-HU" dirty="0" err="1"/>
              <a:t>garbage-collector</a:t>
            </a:r>
            <a:r>
              <a:rPr lang="hu-HU" dirty="0"/>
              <a:t> ellenőrzi, hogy az adott objektumra van-e még a rendszerben hivatkozás. Ha nincs, akkor felszabadítja a memóriaterületet.</a:t>
            </a:r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8942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 err="1"/>
              <a:t>Class</a:t>
            </a:r>
            <a:r>
              <a:rPr lang="hu-HU" dirty="0"/>
              <a:t> </a:t>
            </a:r>
            <a:r>
              <a:rPr lang="hu-HU" dirty="0" err="1"/>
              <a:t>constructor</a:t>
            </a:r>
            <a:endParaRPr lang="hu-HU" dirty="0"/>
          </a:p>
          <a:p>
            <a:endParaRPr lang="hu-HU" dirty="0"/>
          </a:p>
          <a:p>
            <a:r>
              <a:rPr lang="en-US" b="1" dirty="0"/>
              <a:t>CLASS-METHODS </a:t>
            </a:r>
            <a:r>
              <a:rPr lang="en-US" b="1" dirty="0" err="1"/>
              <a:t>class_constructor</a:t>
            </a:r>
            <a:r>
              <a:rPr lang="en-US" b="1" dirty="0"/>
              <a:t>.</a:t>
            </a:r>
            <a:r>
              <a:rPr lang="en-US" dirty="0"/>
              <a:t> </a:t>
            </a:r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654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Funkciós modulok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Az ABAP nyelv 3 féle eljárást különböztet meg</a:t>
            </a:r>
          </a:p>
          <a:p>
            <a:pPr lvl="1"/>
            <a:r>
              <a:rPr lang="hu-HU" dirty="0"/>
              <a:t>Szubrutin</a:t>
            </a:r>
          </a:p>
          <a:p>
            <a:pPr lvl="1"/>
            <a:r>
              <a:rPr lang="hu-HU" dirty="0"/>
              <a:t>Funkciós modul</a:t>
            </a:r>
          </a:p>
          <a:p>
            <a:pPr lvl="1"/>
            <a:r>
              <a:rPr lang="hu-HU" dirty="0"/>
              <a:t>Metódus</a:t>
            </a:r>
          </a:p>
          <a:p>
            <a:pPr lvl="1"/>
            <a:endParaRPr lang="hu-HU" dirty="0"/>
          </a:p>
          <a:p>
            <a:r>
              <a:rPr lang="hu-HU" dirty="0"/>
              <a:t>A szubrutint belső </a:t>
            </a:r>
            <a:r>
              <a:rPr lang="hu-HU" dirty="0" err="1"/>
              <a:t>modularizációra</a:t>
            </a:r>
            <a:r>
              <a:rPr lang="hu-HU" dirty="0"/>
              <a:t> tervezték, míg a funkciós modulokat külső meghívásra.</a:t>
            </a:r>
          </a:p>
          <a:p>
            <a:r>
              <a:rPr lang="hu-HU" dirty="0"/>
              <a:t>A funkciós modul megvalósít rendszeren belüli </a:t>
            </a:r>
            <a:r>
              <a:rPr lang="hu-HU" dirty="0" err="1"/>
              <a:t>modularizációt</a:t>
            </a:r>
            <a:r>
              <a:rPr lang="hu-HU" dirty="0"/>
              <a:t> és rendszerek közötti kommunikációt.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312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Felüldefiniálás</a:t>
            </a:r>
          </a:p>
          <a:p>
            <a:endParaRPr lang="hu-HU" dirty="0"/>
          </a:p>
          <a:p>
            <a:r>
              <a:rPr lang="hu-HU" dirty="0"/>
              <a:t>Származtatott osztályban lehetőség van metódusok felüldefiniálására, ha az az ősosztályban nincs tiltva (nem FINAL)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dirty="0"/>
              <a:t>  </a:t>
            </a:r>
            <a:r>
              <a:rPr lang="en-US" dirty="0"/>
              <a:t> </a:t>
            </a:r>
            <a:r>
              <a:rPr lang="en-US" b="1" dirty="0"/>
              <a:t>METHODS </a:t>
            </a:r>
            <a:r>
              <a:rPr lang="en-US" dirty="0"/>
              <a:t>meth </a:t>
            </a:r>
            <a:r>
              <a:rPr lang="en-US" i="1" dirty="0"/>
              <a:t>[</a:t>
            </a:r>
            <a:r>
              <a:rPr lang="en-US" dirty="0"/>
              <a:t>FINAL</a:t>
            </a:r>
            <a:r>
              <a:rPr lang="en-US" i="1" dirty="0"/>
              <a:t>]</a:t>
            </a:r>
            <a:r>
              <a:rPr lang="en-US" dirty="0"/>
              <a:t> </a:t>
            </a:r>
            <a:r>
              <a:rPr lang="en-US" b="1" dirty="0"/>
              <a:t>REDEFINITION</a:t>
            </a:r>
            <a:r>
              <a:rPr lang="en-US" dirty="0"/>
              <a:t>.</a:t>
            </a:r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2339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ABAP interfészek</a:t>
            </a:r>
          </a:p>
          <a:p>
            <a:endParaRPr lang="hu-HU" dirty="0"/>
          </a:p>
          <a:p>
            <a:pPr marL="109728" indent="0">
              <a:buNone/>
            </a:pPr>
            <a:r>
              <a:rPr lang="en-US" b="1" dirty="0"/>
              <a:t>INTERFACES</a:t>
            </a:r>
            <a:r>
              <a:rPr lang="en-US" dirty="0"/>
              <a:t> </a:t>
            </a:r>
            <a:r>
              <a:rPr lang="en-US" dirty="0" err="1"/>
              <a:t>intf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i="1" dirty="0"/>
              <a:t>[</a:t>
            </a:r>
            <a:r>
              <a:rPr lang="en-US" b="1" dirty="0"/>
              <a:t>PARTIALLY IMPLEMENTED</a:t>
            </a:r>
            <a:r>
              <a:rPr lang="en-US" i="1" dirty="0"/>
              <a:t>]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i="1" dirty="0"/>
              <a:t>{</a:t>
            </a:r>
            <a:r>
              <a:rPr lang="en-US" dirty="0"/>
              <a:t> </a:t>
            </a:r>
            <a:r>
              <a:rPr lang="en-US" i="1" dirty="0"/>
              <a:t>{[</a:t>
            </a:r>
            <a:r>
              <a:rPr lang="en-US" dirty="0"/>
              <a:t>ABSTRACT METHODS meth1 meth2 ... </a:t>
            </a:r>
            <a:r>
              <a:rPr lang="en-US" i="1" dirty="0"/>
              <a:t>]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      </a:t>
            </a:r>
            <a:r>
              <a:rPr lang="en-US" i="1" dirty="0"/>
              <a:t>[</a:t>
            </a:r>
            <a:r>
              <a:rPr lang="en-US" dirty="0"/>
              <a:t>FINAL METHODS meth1 meth2 ... </a:t>
            </a:r>
            <a:r>
              <a:rPr lang="en-US" i="1" dirty="0"/>
              <a:t>]}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i="1" dirty="0"/>
              <a:t>|</a:t>
            </a:r>
            <a:r>
              <a:rPr lang="en-US" dirty="0"/>
              <a:t> </a:t>
            </a:r>
            <a:r>
              <a:rPr lang="en-US" i="1" dirty="0"/>
              <a:t>[</a:t>
            </a:r>
            <a:r>
              <a:rPr lang="en-US" dirty="0"/>
              <a:t>ALL METHODS </a:t>
            </a:r>
            <a:r>
              <a:rPr lang="en-US" i="1" dirty="0"/>
              <a:t>{</a:t>
            </a:r>
            <a:r>
              <a:rPr lang="en-US" dirty="0"/>
              <a:t>ABSTRACT</a:t>
            </a:r>
            <a:r>
              <a:rPr lang="en-US" i="1" dirty="0"/>
              <a:t>|</a:t>
            </a:r>
            <a:r>
              <a:rPr lang="en-US" dirty="0"/>
              <a:t>FINAL</a:t>
            </a:r>
            <a:r>
              <a:rPr lang="en-US" i="1" dirty="0"/>
              <a:t>}]</a:t>
            </a:r>
            <a:r>
              <a:rPr lang="en-US" dirty="0"/>
              <a:t> </a:t>
            </a:r>
            <a:r>
              <a:rPr lang="en-US" i="1" dirty="0"/>
              <a:t>}</a:t>
            </a:r>
            <a:r>
              <a:rPr lang="en-US" dirty="0"/>
              <a:t> </a:t>
            </a:r>
            <a:r>
              <a:rPr lang="hu-HU" dirty="0"/>
              <a:t>.</a:t>
            </a:r>
            <a:r>
              <a:rPr lang="en-US" dirty="0"/>
              <a:t> </a:t>
            </a:r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7812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ABAP események</a:t>
            </a:r>
            <a:r>
              <a:rPr lang="en-GB" dirty="0"/>
              <a:t> </a:t>
            </a:r>
            <a:r>
              <a:rPr lang="en-GB" dirty="0" err="1"/>
              <a:t>definiálása</a:t>
            </a:r>
            <a:endParaRPr lang="hu-HU" dirty="0"/>
          </a:p>
          <a:p>
            <a:r>
              <a:rPr lang="en-US" b="1" dirty="0"/>
              <a:t>EVENTS </a:t>
            </a:r>
            <a:r>
              <a:rPr lang="en-US" b="1" dirty="0" err="1"/>
              <a:t>evt</a:t>
            </a:r>
            <a:r>
              <a:rPr lang="en-US" b="1" dirty="0"/>
              <a:t> </a:t>
            </a:r>
            <a:r>
              <a:rPr lang="en-US" b="1" i="1" dirty="0"/>
              <a:t>[</a:t>
            </a:r>
            <a:r>
              <a:rPr lang="en-US" b="1" dirty="0"/>
              <a:t>EXPORTING parameters</a:t>
            </a:r>
            <a:r>
              <a:rPr lang="en-US" b="1" i="1" dirty="0"/>
              <a:t>]</a:t>
            </a:r>
            <a:r>
              <a:rPr lang="en-US" b="1" dirty="0"/>
              <a:t>.</a:t>
            </a:r>
            <a:r>
              <a:rPr lang="en-US" dirty="0"/>
              <a:t> </a:t>
            </a:r>
          </a:p>
          <a:p>
            <a:endParaRPr lang="en-US" dirty="0"/>
          </a:p>
          <a:p>
            <a:r>
              <a:rPr lang="en-US" dirty="0"/>
              <a:t>ABAP </a:t>
            </a:r>
            <a:r>
              <a:rPr lang="en-US" dirty="0" err="1"/>
              <a:t>esem</a:t>
            </a:r>
            <a:r>
              <a:rPr lang="en-GB" dirty="0" err="1"/>
              <a:t>énykezelő</a:t>
            </a:r>
            <a:r>
              <a:rPr lang="en-GB" dirty="0"/>
              <a:t> </a:t>
            </a:r>
            <a:r>
              <a:rPr lang="en-GB" dirty="0" err="1"/>
              <a:t>definiálása</a:t>
            </a:r>
            <a:endParaRPr lang="en-GB" dirty="0"/>
          </a:p>
          <a:p>
            <a:r>
              <a:rPr lang="en-GB" b="1" dirty="0"/>
              <a:t>METHODS meth [ABSTRACT|FINAL] | [DEFAULT IGNORE|FAIL]</a:t>
            </a:r>
            <a:br>
              <a:rPr lang="en-GB" b="1" dirty="0"/>
            </a:br>
            <a:r>
              <a:rPr lang="en-GB" b="1" dirty="0"/>
              <a:t>   FOR EVENT </a:t>
            </a:r>
            <a:r>
              <a:rPr lang="en-GB" b="1" dirty="0" err="1"/>
              <a:t>evt</a:t>
            </a:r>
            <a:r>
              <a:rPr lang="en-GB" b="1" dirty="0"/>
              <a:t> OF {</a:t>
            </a:r>
            <a:r>
              <a:rPr lang="en-GB" b="1" dirty="0" err="1"/>
              <a:t>class|intf</a:t>
            </a:r>
            <a:r>
              <a:rPr lang="en-GB" b="1" dirty="0"/>
              <a:t>}</a:t>
            </a:r>
            <a:br>
              <a:rPr lang="en-GB" b="1" dirty="0"/>
            </a:br>
            <a:r>
              <a:rPr lang="en-GB" b="1" dirty="0"/>
              <a:t>   [IMPORTING p1 p2 ... [sender]].</a:t>
            </a:r>
            <a:endParaRPr lang="en-US" b="1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1546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ABAP osztály implementálása</a:t>
            </a:r>
          </a:p>
          <a:p>
            <a:r>
              <a:rPr lang="hu-HU" dirty="0"/>
              <a:t>Elkülönítve hozzuk létre</a:t>
            </a:r>
          </a:p>
          <a:p>
            <a:endParaRPr lang="hu-HU" dirty="0"/>
          </a:p>
          <a:p>
            <a:pPr marL="109728" indent="0">
              <a:buNone/>
            </a:pPr>
            <a:r>
              <a:rPr lang="en-US" b="1" dirty="0"/>
              <a:t>CLASS</a:t>
            </a:r>
            <a:r>
              <a:rPr lang="en-US" dirty="0"/>
              <a:t> </a:t>
            </a:r>
            <a:r>
              <a:rPr lang="en-US" dirty="0" err="1"/>
              <a:t>class</a:t>
            </a:r>
            <a:r>
              <a:rPr lang="en-US" dirty="0"/>
              <a:t> </a:t>
            </a:r>
            <a:r>
              <a:rPr lang="en-US" b="1" dirty="0"/>
              <a:t>IMPLEMENTATION</a:t>
            </a:r>
            <a:r>
              <a:rPr lang="en-US" dirty="0"/>
              <a:t>. </a:t>
            </a:r>
            <a:br>
              <a:rPr lang="en-US" dirty="0"/>
            </a:br>
            <a:r>
              <a:rPr lang="en-US" dirty="0"/>
              <a:t>    ...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b="1" dirty="0"/>
              <a:t>METHOD</a:t>
            </a:r>
            <a:r>
              <a:rPr lang="en-US" dirty="0"/>
              <a:t> ... </a:t>
            </a:r>
            <a:br>
              <a:rPr lang="en-US" dirty="0"/>
            </a:br>
            <a:r>
              <a:rPr lang="en-US" dirty="0"/>
              <a:t>      ...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b="1" dirty="0"/>
              <a:t>ENDMETHOD</a:t>
            </a:r>
            <a:r>
              <a:rPr lang="en-US" dirty="0"/>
              <a:t>. </a:t>
            </a:r>
            <a:br>
              <a:rPr lang="en-US" dirty="0"/>
            </a:br>
            <a:r>
              <a:rPr lang="en-US" dirty="0"/>
              <a:t>    ... </a:t>
            </a:r>
            <a:br>
              <a:rPr lang="en-US" dirty="0"/>
            </a:br>
            <a:r>
              <a:rPr lang="en-US" dirty="0"/>
              <a:t>  </a:t>
            </a:r>
            <a:r>
              <a:rPr lang="en-US" b="1" dirty="0"/>
              <a:t>ENDCLASS</a:t>
            </a:r>
            <a:r>
              <a:rPr lang="en-US" dirty="0"/>
              <a:t>.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5649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Definíció publikálása</a:t>
            </a:r>
          </a:p>
          <a:p>
            <a:pPr lvl="1"/>
            <a:r>
              <a:rPr lang="hu-HU" dirty="0"/>
              <a:t>Szükséges lehet, hogy egy osztály definíciója már korábban rendelkezésre álljon, mint az lehetséges. Például típust szeretnénk rá definiálni, mielőtt még az osztály definiálnánk. Tegyük fel, hogy két osztályunk egymást használja.</a:t>
            </a:r>
          </a:p>
          <a:p>
            <a:pPr lvl="1"/>
            <a:r>
              <a:rPr lang="en-US" dirty="0"/>
              <a:t> </a:t>
            </a:r>
            <a:r>
              <a:rPr lang="en-US" b="1" dirty="0"/>
              <a:t>CLASS </a:t>
            </a:r>
            <a:r>
              <a:rPr lang="en-US" b="1" dirty="0" err="1"/>
              <a:t>class</a:t>
            </a:r>
            <a:r>
              <a:rPr lang="en-US" b="1" dirty="0"/>
              <a:t> DEFINITION DEFERRED </a:t>
            </a:r>
            <a:r>
              <a:rPr lang="en-US" b="1" i="1" dirty="0"/>
              <a:t>[</a:t>
            </a:r>
            <a:r>
              <a:rPr lang="en-US" b="1" dirty="0"/>
              <a:t>PUBLIC</a:t>
            </a:r>
            <a:r>
              <a:rPr lang="en-US" b="1" i="1" dirty="0"/>
              <a:t>]</a:t>
            </a:r>
            <a:r>
              <a:rPr lang="en-US" b="1" dirty="0"/>
              <a:t>.</a:t>
            </a:r>
            <a:r>
              <a:rPr lang="en-US" dirty="0"/>
              <a:t> </a:t>
            </a:r>
            <a:endParaRPr lang="hu-HU" dirty="0"/>
          </a:p>
          <a:p>
            <a:pPr lvl="1"/>
            <a:endParaRPr lang="hu-HU" dirty="0"/>
          </a:p>
          <a:p>
            <a:r>
              <a:rPr lang="hu-HU" dirty="0"/>
              <a:t>Lehetséges helyi </a:t>
            </a:r>
            <a:r>
              <a:rPr lang="hu-HU" dirty="0" err="1"/>
              <a:t>friend</a:t>
            </a:r>
            <a:r>
              <a:rPr lang="hu-HU" dirty="0"/>
              <a:t> osztály definiálása (az osztálydefiníción kívül)</a:t>
            </a:r>
          </a:p>
          <a:p>
            <a:pPr lvl="1"/>
            <a:r>
              <a:rPr lang="en-US" b="1" dirty="0"/>
              <a:t>CLASS </a:t>
            </a:r>
            <a:r>
              <a:rPr lang="en-US" b="1" dirty="0" err="1"/>
              <a:t>class</a:t>
            </a:r>
            <a:r>
              <a:rPr lang="en-US" b="1" dirty="0"/>
              <a:t> DEFINITION </a:t>
            </a:r>
            <a:br>
              <a:rPr lang="en-US" b="1" dirty="0"/>
            </a:br>
            <a:r>
              <a:rPr lang="en-US" b="1" dirty="0"/>
              <a:t>              LOCAL FRIENDS class1 class2 ... </a:t>
            </a:r>
            <a:br>
              <a:rPr lang="en-US" b="1" dirty="0"/>
            </a:br>
            <a:r>
              <a:rPr lang="en-US" b="1" dirty="0"/>
              <a:t>                            intf1  intf2  ...</a:t>
            </a:r>
            <a:r>
              <a:rPr lang="en-US" dirty="0"/>
              <a:t> </a:t>
            </a:r>
            <a:endParaRPr lang="hu-HU" dirty="0"/>
          </a:p>
          <a:p>
            <a:pPr marL="109728" indent="0">
              <a:buNone/>
            </a:pPr>
            <a:r>
              <a:rPr lang="en-US" dirty="0"/>
              <a:t>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9235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Globális osztály létrehozása SE24 tranzakcióval, vagy SE80</a:t>
            </a:r>
            <a:r>
              <a:rPr lang="en-GB" dirty="0"/>
              <a:t> </a:t>
            </a:r>
            <a:r>
              <a:rPr lang="en-GB" dirty="0" err="1"/>
              <a:t>tranzakcióval</a:t>
            </a:r>
            <a:r>
              <a:rPr lang="en-GB" dirty="0"/>
              <a:t> </a:t>
            </a:r>
            <a:r>
              <a:rPr lang="en-GB" dirty="0" err="1"/>
              <a:t>lehetséges</a:t>
            </a:r>
            <a:r>
              <a:rPr lang="en-GB" dirty="0"/>
              <a:t> ABAP SAPGUI </a:t>
            </a:r>
            <a:r>
              <a:rPr lang="en-GB" dirty="0" err="1"/>
              <a:t>kliens</a:t>
            </a:r>
            <a:r>
              <a:rPr lang="en-GB" dirty="0"/>
              <a:t> </a:t>
            </a:r>
            <a:r>
              <a:rPr lang="en-GB" dirty="0" err="1"/>
              <a:t>alkalmazásával</a:t>
            </a:r>
            <a:r>
              <a:rPr lang="en-GB" dirty="0"/>
              <a:t>.</a:t>
            </a:r>
          </a:p>
          <a:p>
            <a:r>
              <a:rPr lang="en-GB" dirty="0"/>
              <a:t>ABAP Development Tools </a:t>
            </a:r>
            <a:r>
              <a:rPr lang="en-GB" dirty="0" err="1"/>
              <a:t>esetén</a:t>
            </a:r>
            <a:r>
              <a:rPr lang="en-GB" dirty="0"/>
              <a:t> </a:t>
            </a:r>
            <a:r>
              <a:rPr lang="en-GB" dirty="0" err="1"/>
              <a:t>az</a:t>
            </a:r>
            <a:r>
              <a:rPr lang="en-GB" dirty="0"/>
              <a:t> </a:t>
            </a:r>
            <a:r>
              <a:rPr lang="en-GB" dirty="0" err="1"/>
              <a:t>osztály</a:t>
            </a:r>
            <a:r>
              <a:rPr lang="en-GB" dirty="0"/>
              <a:t> a project </a:t>
            </a:r>
            <a:r>
              <a:rPr lang="en-GB" dirty="0" err="1"/>
              <a:t>nézetben</a:t>
            </a:r>
            <a:r>
              <a:rPr lang="en-GB" dirty="0"/>
              <a:t> </a:t>
            </a:r>
            <a:r>
              <a:rPr lang="en-GB" dirty="0" err="1"/>
              <a:t>hozható</a:t>
            </a:r>
            <a:r>
              <a:rPr lang="en-GB" dirty="0"/>
              <a:t> </a:t>
            </a:r>
            <a:r>
              <a:rPr lang="en-GB" dirty="0" err="1"/>
              <a:t>létre</a:t>
            </a:r>
            <a:r>
              <a:rPr lang="en-GB" dirty="0"/>
              <a:t>.</a:t>
            </a:r>
            <a:endParaRPr lang="hu-HU" dirty="0"/>
          </a:p>
          <a:p>
            <a:r>
              <a:rPr lang="en-GB" dirty="0"/>
              <a:t>Az </a:t>
            </a:r>
            <a:r>
              <a:rPr lang="en-GB" dirty="0" err="1"/>
              <a:t>osztályok</a:t>
            </a:r>
            <a:r>
              <a:rPr lang="en-GB" dirty="0"/>
              <a:t> r</a:t>
            </a:r>
            <a:r>
              <a:rPr lang="hu-HU" dirty="0"/>
              <a:t>endszerek között transzportálható objektumok</a:t>
            </a:r>
            <a:r>
              <a:rPr lang="en-GB" dirty="0"/>
              <a:t>, a CTS </a:t>
            </a:r>
            <a:r>
              <a:rPr lang="en-GB" dirty="0" err="1"/>
              <a:t>segítségével</a:t>
            </a:r>
            <a:r>
              <a:rPr lang="en-GB" dirty="0"/>
              <a:t> </a:t>
            </a:r>
            <a:r>
              <a:rPr lang="en-GB" dirty="0" err="1"/>
              <a:t>lehet</a:t>
            </a:r>
            <a:r>
              <a:rPr lang="en-GB" dirty="0"/>
              <a:t> a landscape-ben </a:t>
            </a:r>
            <a:r>
              <a:rPr lang="en-GB" dirty="0" err="1"/>
              <a:t>transzportálni</a:t>
            </a:r>
            <a:r>
              <a:rPr lang="en-GB" dirty="0"/>
              <a:t>.</a:t>
            </a:r>
            <a:endParaRPr lang="hu-HU" dirty="0"/>
          </a:p>
          <a:p>
            <a:pPr marL="109728" indent="0">
              <a:buNone/>
            </a:pPr>
            <a:r>
              <a:rPr lang="en-US" dirty="0"/>
              <a:t>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45170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Az interfésznek csak definíciós része van.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b="1" dirty="0"/>
              <a:t>I</a:t>
            </a:r>
            <a:r>
              <a:rPr lang="en-US" b="1" dirty="0"/>
              <a:t>NTERFACE</a:t>
            </a:r>
            <a:r>
              <a:rPr lang="en-US" dirty="0"/>
              <a:t> </a:t>
            </a:r>
            <a:r>
              <a:rPr lang="en-US" dirty="0" err="1"/>
              <a:t>intf</a:t>
            </a:r>
            <a:r>
              <a:rPr lang="en-US" dirty="0"/>
              <a:t> </a:t>
            </a:r>
            <a:r>
              <a:rPr lang="en-US" i="1" dirty="0"/>
              <a:t>[</a:t>
            </a:r>
            <a:r>
              <a:rPr lang="en-US" dirty="0"/>
              <a:t>PUBLIC</a:t>
            </a:r>
            <a:r>
              <a:rPr lang="en-US" i="1" dirty="0"/>
              <a:t>]</a:t>
            </a:r>
            <a:r>
              <a:rPr lang="en-US" dirty="0"/>
              <a:t>.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i="1" dirty="0"/>
              <a:t>[</a:t>
            </a:r>
            <a:r>
              <a:rPr lang="en-US" dirty="0"/>
              <a:t>components</a:t>
            </a:r>
            <a:r>
              <a:rPr lang="en-US" i="1" dirty="0"/>
              <a:t>]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 </a:t>
            </a:r>
            <a:r>
              <a:rPr lang="en-US" b="1" dirty="0"/>
              <a:t>ENDINTERFACE</a:t>
            </a:r>
            <a:r>
              <a:rPr lang="en-US" dirty="0"/>
              <a:t>. </a:t>
            </a:r>
            <a:endParaRPr lang="hu-HU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dirty="0"/>
              <a:t>Az interfész komponensei megegyeznek az osztályok komponenseivel.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54293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Objektumokat referencia típusú változóban tudunk tárolni</a:t>
            </a:r>
          </a:p>
          <a:p>
            <a:r>
              <a:rPr lang="hu-HU" dirty="0"/>
              <a:t>Létrehozása</a:t>
            </a:r>
          </a:p>
          <a:p>
            <a:pPr marL="411480" lvl="1" indent="0">
              <a:buNone/>
            </a:pPr>
            <a:r>
              <a:rPr lang="hu-HU" b="1" dirty="0"/>
              <a:t>DATA</a:t>
            </a:r>
            <a:r>
              <a:rPr lang="hu-HU" dirty="0"/>
              <a:t>: </a:t>
            </a:r>
            <a:r>
              <a:rPr lang="hu-HU" dirty="0" err="1"/>
              <a:t>lo_object</a:t>
            </a:r>
            <a:r>
              <a:rPr lang="hu-HU" dirty="0"/>
              <a:t> </a:t>
            </a:r>
            <a:r>
              <a:rPr lang="hu-HU" b="1" dirty="0"/>
              <a:t>TYPE REF TO </a:t>
            </a:r>
            <a:r>
              <a:rPr lang="hu-HU" dirty="0"/>
              <a:t>&lt;osztály vagy interfész&gt;.</a:t>
            </a:r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/>
              <a:t>Ha a referencia változó osztályra mutat, akkor az példány implicit létrehozható.</a:t>
            </a:r>
          </a:p>
          <a:p>
            <a:pPr marL="411480" lvl="1" indent="0">
              <a:buNone/>
            </a:pPr>
            <a:r>
              <a:rPr lang="hu-HU" b="1" dirty="0"/>
              <a:t>CREATE OBJECT </a:t>
            </a:r>
            <a:r>
              <a:rPr lang="hu-HU" dirty="0" err="1"/>
              <a:t>lo_object</a:t>
            </a:r>
            <a:r>
              <a:rPr lang="hu-HU" dirty="0"/>
              <a:t>.</a:t>
            </a:r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/>
              <a:t>Ha a referencia változó interfészre mutat, akkor explicit kell létrehozni.</a:t>
            </a:r>
          </a:p>
          <a:p>
            <a:pPr marL="411480" lvl="1" indent="0">
              <a:buNone/>
            </a:pPr>
            <a:r>
              <a:rPr lang="hu-HU" b="1" dirty="0"/>
              <a:t>CREATE OBJECT </a:t>
            </a:r>
            <a:r>
              <a:rPr lang="hu-HU" dirty="0" err="1"/>
              <a:t>lo_object</a:t>
            </a:r>
            <a:r>
              <a:rPr lang="hu-HU" dirty="0"/>
              <a:t> </a:t>
            </a:r>
            <a:r>
              <a:rPr lang="hu-HU" b="1" dirty="0"/>
              <a:t>TYPE</a:t>
            </a:r>
            <a:r>
              <a:rPr lang="hu-HU" dirty="0"/>
              <a:t> &lt;osztály&gt;.</a:t>
            </a:r>
          </a:p>
          <a:p>
            <a:pPr marL="109728" indent="0">
              <a:buNone/>
            </a:pPr>
            <a:r>
              <a:rPr lang="en-US" dirty="0"/>
              <a:t>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2388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pPr marL="411480" lvl="1" indent="0">
              <a:buNone/>
            </a:pPr>
            <a:r>
              <a:rPr lang="hu-HU" dirty="0"/>
              <a:t>Példány metódust két módon lehet hívni:</a:t>
            </a:r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 err="1"/>
              <a:t>lo_object</a:t>
            </a:r>
            <a:r>
              <a:rPr lang="hu-HU" dirty="0"/>
              <a:t>-&gt;</a:t>
            </a:r>
            <a:r>
              <a:rPr lang="hu-HU" dirty="0" err="1"/>
              <a:t>method</a:t>
            </a:r>
            <a:r>
              <a:rPr lang="hu-HU" dirty="0"/>
              <a:t>(  &lt;paraméterek &gt; ).</a:t>
            </a:r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/>
              <a:t>CALL METHOD </a:t>
            </a:r>
            <a:r>
              <a:rPr lang="hu-HU" dirty="0" err="1"/>
              <a:t>lo_object</a:t>
            </a:r>
            <a:r>
              <a:rPr lang="hu-HU" dirty="0"/>
              <a:t>-&gt;</a:t>
            </a:r>
            <a:r>
              <a:rPr lang="hu-HU" dirty="0" err="1"/>
              <a:t>method</a:t>
            </a:r>
            <a:br>
              <a:rPr lang="hu-HU" dirty="0"/>
            </a:br>
            <a:r>
              <a:rPr lang="hu-HU" dirty="0"/>
              <a:t>	&lt;EXPORTING &lt;paraméterek&gt;</a:t>
            </a:r>
            <a:br>
              <a:rPr lang="hu-HU" dirty="0"/>
            </a:br>
            <a:r>
              <a:rPr lang="hu-HU" dirty="0"/>
              <a:t>	&lt;IMPORTING &lt;paraméterek&gt;</a:t>
            </a:r>
            <a:br>
              <a:rPr lang="hu-HU" dirty="0"/>
            </a:br>
            <a:r>
              <a:rPr lang="hu-HU" dirty="0"/>
              <a:t>	&lt;CHANGING &lt;paraméterek&gt;.</a:t>
            </a:r>
          </a:p>
          <a:p>
            <a:pPr marL="411480" lvl="1" indent="0">
              <a:buNone/>
            </a:pPr>
            <a:r>
              <a:rPr lang="hu-HU" dirty="0"/>
              <a:t>	</a:t>
            </a:r>
          </a:p>
          <a:p>
            <a:pPr marL="109728" indent="0">
              <a:buNone/>
            </a:pPr>
            <a:r>
              <a:rPr lang="en-US" dirty="0"/>
              <a:t>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83472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 lnSpcReduction="10000"/>
          </a:bodyPr>
          <a:lstStyle/>
          <a:p>
            <a:pPr marL="411480" lvl="1" indent="0">
              <a:buNone/>
            </a:pPr>
            <a:r>
              <a:rPr lang="hu-HU" dirty="0"/>
              <a:t>Statikus metódust két módon lehet hívni.</a:t>
            </a:r>
          </a:p>
          <a:p>
            <a:pPr marL="411480" lvl="1" indent="0">
              <a:buNone/>
            </a:pPr>
            <a:r>
              <a:rPr lang="hu-HU" dirty="0"/>
              <a:t>Mindig az osztályra hívjuk és nem példányra!</a:t>
            </a:r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 err="1"/>
              <a:t>lo_class</a:t>
            </a:r>
            <a:r>
              <a:rPr lang="hu-HU" dirty="0"/>
              <a:t>=&gt;</a:t>
            </a:r>
            <a:r>
              <a:rPr lang="hu-HU" dirty="0" err="1"/>
              <a:t>method</a:t>
            </a:r>
            <a:r>
              <a:rPr lang="hu-HU" dirty="0"/>
              <a:t>(  &lt;paraméterek &gt; ).</a:t>
            </a:r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/>
              <a:t>CALL METHOD </a:t>
            </a:r>
            <a:r>
              <a:rPr lang="hu-HU" dirty="0" err="1"/>
              <a:t>lo_class</a:t>
            </a:r>
            <a:r>
              <a:rPr lang="hu-HU" dirty="0"/>
              <a:t>=&gt;</a:t>
            </a:r>
            <a:r>
              <a:rPr lang="hu-HU" dirty="0" err="1"/>
              <a:t>method</a:t>
            </a:r>
            <a:br>
              <a:rPr lang="hu-HU" dirty="0"/>
            </a:br>
            <a:r>
              <a:rPr lang="hu-HU" dirty="0"/>
              <a:t>	&lt;EXPORTING &lt;paraméterek&gt;</a:t>
            </a:r>
            <a:br>
              <a:rPr lang="hu-HU" dirty="0"/>
            </a:br>
            <a:r>
              <a:rPr lang="hu-HU" dirty="0"/>
              <a:t>	&lt;IMPORTING &lt;paraméterek&gt;</a:t>
            </a:r>
            <a:br>
              <a:rPr lang="hu-HU" dirty="0"/>
            </a:br>
            <a:r>
              <a:rPr lang="hu-HU" dirty="0"/>
              <a:t>	&lt;CHANGING &lt;paraméterek&gt;.</a:t>
            </a:r>
          </a:p>
          <a:p>
            <a:pPr marL="411480" lvl="1" indent="0">
              <a:buNone/>
            </a:pPr>
            <a:r>
              <a:rPr lang="hu-HU" dirty="0"/>
              <a:t>	</a:t>
            </a:r>
          </a:p>
          <a:p>
            <a:pPr marL="411480" lvl="1" indent="0">
              <a:buNone/>
            </a:pPr>
            <a:r>
              <a:rPr lang="hu-HU" dirty="0"/>
              <a:t>	</a:t>
            </a:r>
          </a:p>
          <a:p>
            <a:pPr marL="109728" indent="0">
              <a:buNone/>
            </a:pPr>
            <a:r>
              <a:rPr lang="en-US" dirty="0"/>
              <a:t>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385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Funkciós csoportok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funkciós modulokat fogja össze</a:t>
            </a:r>
          </a:p>
          <a:p>
            <a:r>
              <a:rPr lang="hu-HU" dirty="0"/>
              <a:t>Egy funkciós modul egy funkciós csoporthoz tartozik (kötelezően)</a:t>
            </a:r>
          </a:p>
          <a:p>
            <a:r>
              <a:rPr lang="hu-HU" dirty="0"/>
              <a:t>Az egy </a:t>
            </a:r>
            <a:r>
              <a:rPr lang="hu-HU"/>
              <a:t>funkciós csoport </a:t>
            </a:r>
            <a:r>
              <a:rPr lang="hu-HU" dirty="0"/>
              <a:t>tartozó funkciós modulok rendelkezhetnek közös adatterülettel. Ez a közös adatterület funkciós modul hívások között is őrzi az állapotát.</a:t>
            </a:r>
          </a:p>
          <a:p>
            <a:r>
              <a:rPr lang="hu-HU" dirty="0"/>
              <a:t>A funkciós csoportot meghívni nem lehet, csak a funkciós modulokat</a:t>
            </a:r>
          </a:p>
          <a:p>
            <a:r>
              <a:rPr lang="hu-HU" dirty="0"/>
              <a:t>Ha legalább egy funkciós modult meghívtak a funkciós csoportból, akkor a fő program sessionjébe a teljes csoport betöltésre kerül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901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pPr marL="411480" lvl="1" indent="0">
              <a:buNone/>
            </a:pPr>
            <a:r>
              <a:rPr lang="hu-HU" dirty="0"/>
              <a:t>Saját referencia: me-&gt;</a:t>
            </a:r>
          </a:p>
          <a:p>
            <a:pPr marL="411480" lvl="1" indent="0">
              <a:buNone/>
            </a:pPr>
            <a:r>
              <a:rPr lang="hu-HU" dirty="0"/>
              <a:t>Ősosztály referencia: </a:t>
            </a:r>
            <a:r>
              <a:rPr lang="hu-HU" dirty="0" err="1"/>
              <a:t>super</a:t>
            </a:r>
            <a:r>
              <a:rPr lang="hu-HU" dirty="0"/>
              <a:t>-&gt;</a:t>
            </a:r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 err="1"/>
              <a:t>Castolás</a:t>
            </a:r>
            <a:endParaRPr lang="hu-HU" dirty="0"/>
          </a:p>
          <a:p>
            <a:pPr marL="754380" lvl="1">
              <a:buFontTx/>
              <a:buChar char="-"/>
            </a:pPr>
            <a:r>
              <a:rPr lang="hu-HU" dirty="0"/>
              <a:t>Lefele</a:t>
            </a:r>
          </a:p>
          <a:p>
            <a:pPr marL="754380" lvl="1">
              <a:buFontTx/>
              <a:buChar char="-"/>
            </a:pPr>
            <a:r>
              <a:rPr lang="hu-HU" dirty="0"/>
              <a:t>Felfele</a:t>
            </a:r>
          </a:p>
          <a:p>
            <a:pPr marL="754380" lvl="1">
              <a:buFontTx/>
              <a:buChar char="-"/>
            </a:pPr>
            <a:endParaRPr lang="hu-HU" dirty="0"/>
          </a:p>
          <a:p>
            <a:pPr marL="411480" lvl="1" indent="0">
              <a:buNone/>
            </a:pPr>
            <a:r>
              <a:rPr lang="hu-HU" dirty="0"/>
              <a:t>?=	</a:t>
            </a:r>
          </a:p>
          <a:p>
            <a:pPr marL="411480" lvl="1" indent="0">
              <a:buNone/>
            </a:pPr>
            <a:r>
              <a:rPr lang="hu-HU" dirty="0"/>
              <a:t>	</a:t>
            </a:r>
          </a:p>
          <a:p>
            <a:pPr marL="109728" indent="0">
              <a:buNone/>
            </a:pPr>
            <a:r>
              <a:rPr lang="en-US" dirty="0"/>
              <a:t>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5691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pPr marL="411480" lvl="1" indent="0">
              <a:buNone/>
            </a:pPr>
            <a:r>
              <a:rPr lang="en-GB" dirty="0"/>
              <a:t>Try-catch </a:t>
            </a:r>
            <a:r>
              <a:rPr lang="en-GB" dirty="0" err="1"/>
              <a:t>blokk</a:t>
            </a:r>
            <a:r>
              <a:rPr lang="en-GB" dirty="0"/>
              <a:t> </a:t>
            </a:r>
            <a:r>
              <a:rPr lang="en-GB" dirty="0" err="1"/>
              <a:t>alkalmazása</a:t>
            </a:r>
            <a:r>
              <a:rPr lang="en-GB" dirty="0"/>
              <a:t> </a:t>
            </a:r>
            <a:r>
              <a:rPr lang="en-GB" dirty="0" err="1"/>
              <a:t>indokolt</a:t>
            </a:r>
            <a:r>
              <a:rPr lang="en-GB" dirty="0"/>
              <a:t>, ha </a:t>
            </a:r>
            <a:r>
              <a:rPr lang="en-GB" dirty="0" err="1"/>
              <a:t>egy</a:t>
            </a:r>
            <a:r>
              <a:rPr lang="en-GB" dirty="0"/>
              <a:t> </a:t>
            </a:r>
            <a:r>
              <a:rPr lang="en-GB" dirty="0" err="1"/>
              <a:t>utasítás</a:t>
            </a:r>
            <a:r>
              <a:rPr lang="en-GB" dirty="0"/>
              <a:t> </a:t>
            </a:r>
            <a:r>
              <a:rPr lang="en-GB" dirty="0" err="1"/>
              <a:t>blokk</a:t>
            </a:r>
            <a:r>
              <a:rPr lang="en-GB" dirty="0"/>
              <a:t> </a:t>
            </a:r>
            <a:r>
              <a:rPr lang="en-GB" dirty="0" err="1"/>
              <a:t>esetén</a:t>
            </a:r>
            <a:r>
              <a:rPr lang="en-GB" dirty="0"/>
              <a:t> </a:t>
            </a:r>
            <a:r>
              <a:rPr lang="en-GB" dirty="0" err="1"/>
              <a:t>hiba</a:t>
            </a:r>
            <a:r>
              <a:rPr lang="en-GB" dirty="0"/>
              <a:t> </a:t>
            </a:r>
            <a:r>
              <a:rPr lang="en-GB" dirty="0" err="1"/>
              <a:t>kiváltása</a:t>
            </a:r>
            <a:r>
              <a:rPr lang="en-GB" dirty="0"/>
              <a:t> </a:t>
            </a:r>
            <a:r>
              <a:rPr lang="en-GB" dirty="0" err="1"/>
              <a:t>történhet</a:t>
            </a:r>
            <a:r>
              <a:rPr lang="en-GB" dirty="0"/>
              <a:t> </a:t>
            </a:r>
            <a:r>
              <a:rPr lang="en-GB" dirty="0" err="1"/>
              <a:t>és</a:t>
            </a:r>
            <a:r>
              <a:rPr lang="en-GB" dirty="0"/>
              <a:t> </a:t>
            </a:r>
            <a:r>
              <a:rPr lang="en-GB" dirty="0" err="1"/>
              <a:t>reagálni</a:t>
            </a:r>
            <a:r>
              <a:rPr lang="en-GB" dirty="0"/>
              <a:t> </a:t>
            </a:r>
            <a:r>
              <a:rPr lang="en-GB" dirty="0" err="1"/>
              <a:t>akarunk</a:t>
            </a:r>
            <a:r>
              <a:rPr lang="en-GB" dirty="0"/>
              <a:t> </a:t>
            </a:r>
            <a:r>
              <a:rPr lang="en-GB" dirty="0" err="1"/>
              <a:t>rá</a:t>
            </a:r>
            <a:r>
              <a:rPr lang="en-GB" dirty="0"/>
              <a:t>.</a:t>
            </a:r>
          </a:p>
          <a:p>
            <a:pPr marL="411480" lvl="1" indent="0">
              <a:buNone/>
            </a:pPr>
            <a:endParaRPr lang="en-GB" dirty="0"/>
          </a:p>
          <a:p>
            <a:pPr marL="411480" lvl="1" indent="0">
              <a:buNone/>
            </a:pPr>
            <a:r>
              <a:rPr lang="en-GB" dirty="0"/>
              <a:t>TRY.</a:t>
            </a:r>
          </a:p>
          <a:p>
            <a:pPr marL="411480" lvl="1" indent="0">
              <a:buNone/>
            </a:pPr>
            <a:r>
              <a:rPr lang="en-GB" dirty="0"/>
              <a:t>    [</a:t>
            </a:r>
            <a:r>
              <a:rPr lang="en-GB" dirty="0" err="1"/>
              <a:t>try_block</a:t>
            </a:r>
            <a:r>
              <a:rPr lang="en-GB" dirty="0"/>
              <a:t>]</a:t>
            </a:r>
          </a:p>
          <a:p>
            <a:pPr marL="411480" lvl="1" indent="0">
              <a:buNone/>
            </a:pPr>
            <a:r>
              <a:rPr lang="en-GB" dirty="0"/>
              <a:t>  [CATCH [BEFORE UNWIND] cx_class1 cx_class2 ... [INTO </a:t>
            </a:r>
            <a:r>
              <a:rPr lang="en-GB" dirty="0" err="1"/>
              <a:t>oref</a:t>
            </a:r>
            <a:r>
              <a:rPr lang="en-GB" dirty="0"/>
              <a:t>].</a:t>
            </a:r>
          </a:p>
          <a:p>
            <a:pPr marL="411480" lvl="1" indent="0">
              <a:buNone/>
            </a:pPr>
            <a:r>
              <a:rPr lang="en-GB" dirty="0"/>
              <a:t>    [</a:t>
            </a:r>
            <a:r>
              <a:rPr lang="en-GB" dirty="0" err="1"/>
              <a:t>catch_block</a:t>
            </a:r>
            <a:r>
              <a:rPr lang="en-GB" dirty="0"/>
              <a:t>]]</a:t>
            </a:r>
          </a:p>
          <a:p>
            <a:pPr marL="411480" lvl="1" indent="0">
              <a:buNone/>
            </a:pPr>
            <a:r>
              <a:rPr lang="en-GB" dirty="0"/>
              <a:t>    ...</a:t>
            </a:r>
          </a:p>
          <a:p>
            <a:pPr marL="411480" lvl="1" indent="0">
              <a:buNone/>
            </a:pPr>
            <a:r>
              <a:rPr lang="en-GB" dirty="0"/>
              <a:t>  [ CLEANUP [INTO </a:t>
            </a:r>
            <a:r>
              <a:rPr lang="en-GB" dirty="0" err="1"/>
              <a:t>oref</a:t>
            </a:r>
            <a:r>
              <a:rPr lang="en-GB" dirty="0"/>
              <a:t>].</a:t>
            </a:r>
          </a:p>
          <a:p>
            <a:pPr marL="411480" lvl="1" indent="0">
              <a:buNone/>
            </a:pPr>
            <a:r>
              <a:rPr lang="en-GB" dirty="0"/>
              <a:t>    [</a:t>
            </a:r>
            <a:r>
              <a:rPr lang="en-GB" dirty="0" err="1"/>
              <a:t>cleanup_block</a:t>
            </a:r>
            <a:r>
              <a:rPr lang="en-GB" dirty="0"/>
              <a:t>]]</a:t>
            </a:r>
          </a:p>
          <a:p>
            <a:pPr marL="411480" lvl="1" indent="0">
              <a:buNone/>
            </a:pPr>
            <a:r>
              <a:rPr lang="en-GB" dirty="0"/>
              <a:t>ENDTRY.</a:t>
            </a:r>
            <a:r>
              <a:rPr lang="hu-HU" dirty="0"/>
              <a:t>	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45383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1E9A8-C659-4D96-A4AE-C96BBE4C6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4</a:t>
            </a:r>
            <a:r>
              <a:rPr lang="hu-HU" dirty="0"/>
              <a:t>. alkalom vázlata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AA906-5F9F-4442-8475-24B091CCC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err="1"/>
              <a:t>Beugró</a:t>
            </a:r>
            <a:endParaRPr lang="hu-HU" dirty="0"/>
          </a:p>
          <a:p>
            <a:pPr lvl="0"/>
            <a:r>
              <a:rPr lang="en-GB" dirty="0"/>
              <a:t>ABAP OO</a:t>
            </a:r>
          </a:p>
          <a:p>
            <a:pPr lvl="0"/>
            <a:r>
              <a:rPr lang="en-GB" dirty="0"/>
              <a:t>OO – </a:t>
            </a:r>
            <a:r>
              <a:rPr lang="en-GB" dirty="0" err="1"/>
              <a:t>Tervezési</a:t>
            </a:r>
            <a:r>
              <a:rPr lang="en-GB" dirty="0"/>
              <a:t> </a:t>
            </a:r>
            <a:r>
              <a:rPr lang="en-GB" dirty="0" err="1"/>
              <a:t>minták</a:t>
            </a:r>
            <a:r>
              <a:rPr lang="en-GB" dirty="0"/>
              <a:t> (design patterns)</a:t>
            </a:r>
          </a:p>
          <a:p>
            <a:r>
              <a:rPr lang="en-GB" dirty="0"/>
              <a:t>ABAP Unit Testing</a:t>
            </a:r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198579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C8069-3DD0-FD45-6255-C057B57A1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Tervezési</a:t>
            </a:r>
            <a:r>
              <a:rPr lang="en-GB" dirty="0"/>
              <a:t> </a:t>
            </a:r>
            <a:r>
              <a:rPr lang="en-GB" dirty="0" err="1"/>
              <a:t>minták</a:t>
            </a:r>
            <a:r>
              <a:rPr lang="en-GB" dirty="0"/>
              <a:t> – Design patterns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6C216C-E4C5-EA05-4EE5-375EE39767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Nem</a:t>
            </a:r>
            <a:r>
              <a:rPr lang="en-GB" dirty="0"/>
              <a:t> SAP </a:t>
            </a:r>
            <a:r>
              <a:rPr lang="en-GB" dirty="0" err="1"/>
              <a:t>specifikus</a:t>
            </a:r>
            <a:r>
              <a:rPr lang="en-GB" dirty="0"/>
              <a:t> </a:t>
            </a:r>
            <a:r>
              <a:rPr lang="en-GB" dirty="0" err="1"/>
              <a:t>ismeret</a:t>
            </a:r>
            <a:r>
              <a:rPr lang="en-GB" dirty="0"/>
              <a:t>, de a </a:t>
            </a:r>
            <a:r>
              <a:rPr lang="en-GB" dirty="0" err="1"/>
              <a:t>tárgy</a:t>
            </a:r>
            <a:r>
              <a:rPr lang="en-GB" dirty="0"/>
              <a:t> </a:t>
            </a:r>
            <a:r>
              <a:rPr lang="en-GB" dirty="0" err="1"/>
              <a:t>keretein</a:t>
            </a:r>
            <a:r>
              <a:rPr lang="en-GB" dirty="0"/>
              <a:t> </a:t>
            </a:r>
            <a:r>
              <a:rPr lang="en-GB" dirty="0" err="1"/>
              <a:t>belül</a:t>
            </a:r>
            <a:r>
              <a:rPr lang="en-GB" dirty="0"/>
              <a:t> </a:t>
            </a:r>
            <a:r>
              <a:rPr lang="en-GB" dirty="0" err="1"/>
              <a:t>részben</a:t>
            </a:r>
            <a:r>
              <a:rPr lang="en-GB" dirty="0"/>
              <a:t> </a:t>
            </a:r>
            <a:r>
              <a:rPr lang="en-GB" dirty="0" err="1"/>
              <a:t>foglalkozunk</a:t>
            </a:r>
            <a:r>
              <a:rPr lang="en-GB" dirty="0"/>
              <a:t> </a:t>
            </a:r>
            <a:r>
              <a:rPr lang="en-GB" dirty="0" err="1"/>
              <a:t>vele</a:t>
            </a:r>
            <a:r>
              <a:rPr lang="en-GB" dirty="0"/>
              <a:t>.</a:t>
            </a:r>
          </a:p>
          <a:p>
            <a:r>
              <a:rPr lang="en-GB" dirty="0" err="1"/>
              <a:t>Objektum-orientált</a:t>
            </a:r>
            <a:r>
              <a:rPr lang="en-GB" dirty="0"/>
              <a:t> </a:t>
            </a:r>
            <a:r>
              <a:rPr lang="en-GB" dirty="0" err="1"/>
              <a:t>környezetben</a:t>
            </a:r>
            <a:r>
              <a:rPr lang="en-GB" dirty="0"/>
              <a:t> </a:t>
            </a:r>
            <a:r>
              <a:rPr lang="en-GB" dirty="0" err="1"/>
              <a:t>gyakran</a:t>
            </a:r>
            <a:r>
              <a:rPr lang="en-GB" dirty="0"/>
              <a:t> </a:t>
            </a:r>
            <a:r>
              <a:rPr lang="en-GB" dirty="0" err="1"/>
              <a:t>felmerülő</a:t>
            </a:r>
            <a:r>
              <a:rPr lang="en-GB" dirty="0"/>
              <a:t> </a:t>
            </a:r>
            <a:r>
              <a:rPr lang="en-GB" dirty="0" err="1"/>
              <a:t>tervezési</a:t>
            </a:r>
            <a:r>
              <a:rPr lang="en-GB" dirty="0"/>
              <a:t> </a:t>
            </a:r>
            <a:r>
              <a:rPr lang="en-GB" dirty="0" err="1"/>
              <a:t>feladatokra</a:t>
            </a:r>
            <a:r>
              <a:rPr lang="en-GB" dirty="0"/>
              <a:t> </a:t>
            </a:r>
            <a:r>
              <a:rPr lang="en-GB" dirty="0" err="1"/>
              <a:t>adott</a:t>
            </a:r>
            <a:r>
              <a:rPr lang="en-GB" dirty="0"/>
              <a:t> </a:t>
            </a:r>
            <a:r>
              <a:rPr lang="en-GB" dirty="0" err="1"/>
              <a:t>általános</a:t>
            </a:r>
            <a:r>
              <a:rPr lang="en-GB" dirty="0"/>
              <a:t> </a:t>
            </a:r>
            <a:r>
              <a:rPr lang="en-GB" dirty="0" err="1"/>
              <a:t>jó</a:t>
            </a:r>
            <a:r>
              <a:rPr lang="en-GB" dirty="0"/>
              <a:t> </a:t>
            </a:r>
            <a:r>
              <a:rPr lang="en-GB" dirty="0" err="1"/>
              <a:t>megoldásokból</a:t>
            </a:r>
            <a:r>
              <a:rPr lang="en-GB" dirty="0"/>
              <a:t> </a:t>
            </a:r>
            <a:r>
              <a:rPr lang="en-GB" dirty="0" err="1"/>
              <a:t>alkotott</a:t>
            </a:r>
            <a:r>
              <a:rPr lang="en-GB" dirty="0"/>
              <a:t> </a:t>
            </a:r>
            <a:r>
              <a:rPr lang="en-GB" dirty="0" err="1"/>
              <a:t>minták</a:t>
            </a:r>
            <a:r>
              <a:rPr lang="en-GB" dirty="0"/>
              <a:t>. A </a:t>
            </a:r>
            <a:r>
              <a:rPr lang="en-GB" dirty="0" err="1"/>
              <a:t>minták</a:t>
            </a:r>
            <a:r>
              <a:rPr lang="en-GB" dirty="0"/>
              <a:t> </a:t>
            </a:r>
            <a:r>
              <a:rPr lang="en-GB" dirty="0" err="1"/>
              <a:t>segítik</a:t>
            </a:r>
            <a:r>
              <a:rPr lang="en-GB" dirty="0"/>
              <a:t>, </a:t>
            </a:r>
            <a:r>
              <a:rPr lang="en-GB" dirty="0" err="1"/>
              <a:t>hogy</a:t>
            </a:r>
            <a:r>
              <a:rPr lang="en-GB" dirty="0"/>
              <a:t> </a:t>
            </a:r>
            <a:r>
              <a:rPr lang="en-GB" dirty="0" err="1"/>
              <a:t>tipikus</a:t>
            </a:r>
            <a:r>
              <a:rPr lang="en-GB" dirty="0"/>
              <a:t> </a:t>
            </a:r>
            <a:r>
              <a:rPr lang="en-GB" dirty="0" err="1"/>
              <a:t>hibákat</a:t>
            </a:r>
            <a:r>
              <a:rPr lang="en-GB" dirty="0"/>
              <a:t> </a:t>
            </a:r>
            <a:r>
              <a:rPr lang="en-GB" dirty="0" err="1"/>
              <a:t>elkerüljünk</a:t>
            </a:r>
            <a:r>
              <a:rPr lang="en-GB" dirty="0"/>
              <a:t> a </a:t>
            </a:r>
            <a:r>
              <a:rPr lang="en-GB" dirty="0" err="1"/>
              <a:t>jó</a:t>
            </a:r>
            <a:r>
              <a:rPr lang="en-GB" dirty="0"/>
              <a:t> </a:t>
            </a:r>
            <a:r>
              <a:rPr lang="en-GB" dirty="0" err="1"/>
              <a:t>minta</a:t>
            </a:r>
            <a:r>
              <a:rPr lang="en-GB" dirty="0"/>
              <a:t> </a:t>
            </a:r>
            <a:r>
              <a:rPr lang="en-GB" dirty="0" err="1"/>
              <a:t>követésével</a:t>
            </a:r>
            <a:r>
              <a:rPr lang="en-GB" dirty="0"/>
              <a:t>.</a:t>
            </a:r>
          </a:p>
          <a:p>
            <a:r>
              <a:rPr lang="en-GB" dirty="0"/>
              <a:t>“</a:t>
            </a:r>
            <a:r>
              <a:rPr lang="en-GB" dirty="0" err="1"/>
              <a:t>Kétélű</a:t>
            </a:r>
            <a:r>
              <a:rPr lang="en-GB" dirty="0"/>
              <a:t> </a:t>
            </a:r>
            <a:r>
              <a:rPr lang="en-GB" dirty="0" err="1"/>
              <a:t>fegyver</a:t>
            </a:r>
            <a:r>
              <a:rPr lang="en-GB" dirty="0"/>
              <a:t>” -&gt; </a:t>
            </a:r>
            <a:r>
              <a:rPr lang="en-GB" dirty="0" err="1"/>
              <a:t>hibás</a:t>
            </a:r>
            <a:r>
              <a:rPr lang="en-GB" dirty="0"/>
              <a:t> </a:t>
            </a:r>
            <a:r>
              <a:rPr lang="en-GB" dirty="0" err="1"/>
              <a:t>alkalmazása</a:t>
            </a:r>
            <a:r>
              <a:rPr lang="en-GB" dirty="0"/>
              <a:t>, </a:t>
            </a:r>
            <a:r>
              <a:rPr lang="en-GB" dirty="0" err="1"/>
              <a:t>vagy</a:t>
            </a:r>
            <a:r>
              <a:rPr lang="en-GB" dirty="0"/>
              <a:t> </a:t>
            </a:r>
            <a:r>
              <a:rPr lang="en-GB" dirty="0" err="1"/>
              <a:t>túlzott</a:t>
            </a:r>
            <a:r>
              <a:rPr lang="en-GB" dirty="0"/>
              <a:t> </a:t>
            </a:r>
            <a:r>
              <a:rPr lang="en-GB" dirty="0" err="1"/>
              <a:t>alkalmazása</a:t>
            </a:r>
            <a:r>
              <a:rPr lang="en-GB" dirty="0"/>
              <a:t> </a:t>
            </a:r>
            <a:r>
              <a:rPr lang="en-GB" dirty="0" err="1"/>
              <a:t>vezethet</a:t>
            </a:r>
            <a:r>
              <a:rPr lang="en-GB" dirty="0"/>
              <a:t> </a:t>
            </a:r>
            <a:r>
              <a:rPr lang="en-GB" dirty="0" err="1"/>
              <a:t>olyan</a:t>
            </a:r>
            <a:r>
              <a:rPr lang="en-GB" dirty="0"/>
              <a:t> </a:t>
            </a:r>
            <a:r>
              <a:rPr lang="en-GB" dirty="0" err="1"/>
              <a:t>architektúrához</a:t>
            </a:r>
            <a:r>
              <a:rPr lang="en-GB" dirty="0"/>
              <a:t>, </a:t>
            </a:r>
            <a:r>
              <a:rPr lang="en-GB" dirty="0" err="1"/>
              <a:t>amelyben</a:t>
            </a:r>
            <a:r>
              <a:rPr lang="en-GB" dirty="0"/>
              <a:t> </a:t>
            </a:r>
            <a:r>
              <a:rPr lang="en-GB" dirty="0" err="1"/>
              <a:t>az</a:t>
            </a:r>
            <a:r>
              <a:rPr lang="en-GB" dirty="0"/>
              <a:t> </a:t>
            </a:r>
            <a:r>
              <a:rPr lang="en-GB" dirty="0" err="1"/>
              <a:t>eredeti</a:t>
            </a:r>
            <a:r>
              <a:rPr lang="en-GB" dirty="0"/>
              <a:t> </a:t>
            </a:r>
            <a:r>
              <a:rPr lang="en-GB" dirty="0" err="1"/>
              <a:t>tervési</a:t>
            </a:r>
            <a:r>
              <a:rPr lang="en-GB" dirty="0"/>
              <a:t> </a:t>
            </a:r>
            <a:r>
              <a:rPr lang="en-GB" dirty="0" err="1"/>
              <a:t>célok</a:t>
            </a:r>
            <a:r>
              <a:rPr lang="en-GB" dirty="0"/>
              <a:t> (</a:t>
            </a:r>
            <a:r>
              <a:rPr lang="en-GB" dirty="0" err="1"/>
              <a:t>karbantarthatóság</a:t>
            </a:r>
            <a:r>
              <a:rPr lang="en-GB" dirty="0"/>
              <a:t>, </a:t>
            </a:r>
            <a:r>
              <a:rPr lang="en-GB" dirty="0" err="1"/>
              <a:t>bővíthetőség</a:t>
            </a:r>
            <a:r>
              <a:rPr lang="en-GB" dirty="0"/>
              <a:t>, </a:t>
            </a:r>
            <a:r>
              <a:rPr lang="en-GB" dirty="0" err="1"/>
              <a:t>stb</a:t>
            </a:r>
            <a:r>
              <a:rPr lang="en-GB" dirty="0"/>
              <a:t>.) </a:t>
            </a:r>
            <a:r>
              <a:rPr lang="en-GB" dirty="0" err="1"/>
              <a:t>ellen</a:t>
            </a:r>
            <a:r>
              <a:rPr lang="en-GB" dirty="0"/>
              <a:t> hat.</a:t>
            </a:r>
          </a:p>
          <a:p>
            <a:r>
              <a:rPr lang="en-GB" dirty="0" err="1"/>
              <a:t>Szoftvertechnológiai</a:t>
            </a:r>
            <a:r>
              <a:rPr lang="en-GB" dirty="0"/>
              <a:t> </a:t>
            </a:r>
            <a:r>
              <a:rPr lang="en-GB" dirty="0" err="1"/>
              <a:t>környezetben</a:t>
            </a:r>
            <a:r>
              <a:rPr lang="en-GB" dirty="0"/>
              <a:t> </a:t>
            </a:r>
            <a:r>
              <a:rPr lang="en-GB" dirty="0" err="1"/>
              <a:t>az</a:t>
            </a:r>
            <a:r>
              <a:rPr lang="en-GB" dirty="0"/>
              <a:t> </a:t>
            </a:r>
            <a:r>
              <a:rPr lang="en-GB" dirty="0" err="1"/>
              <a:t>elfogadottsága</a:t>
            </a:r>
            <a:r>
              <a:rPr lang="en-GB" dirty="0"/>
              <a:t> </a:t>
            </a:r>
            <a:r>
              <a:rPr lang="en-GB" dirty="0" err="1"/>
              <a:t>változó</a:t>
            </a:r>
            <a:r>
              <a:rPr lang="en-GB" dirty="0"/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378534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C5562-788B-F456-25ED-6EAD8766A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Tervezési</a:t>
            </a:r>
            <a:r>
              <a:rPr lang="en-GB" dirty="0"/>
              <a:t> </a:t>
            </a:r>
            <a:r>
              <a:rPr lang="en-GB" dirty="0" err="1"/>
              <a:t>minták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74DE4-B7A8-6A6F-91F8-C6D7869BFF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446270"/>
          </a:xfrm>
        </p:spPr>
        <p:txBody>
          <a:bodyPr>
            <a:normAutofit/>
          </a:bodyPr>
          <a:lstStyle/>
          <a:p>
            <a:r>
              <a:rPr lang="en-GB" dirty="0" err="1"/>
              <a:t>Tervezési</a:t>
            </a:r>
            <a:r>
              <a:rPr lang="en-GB" dirty="0"/>
              <a:t> </a:t>
            </a:r>
            <a:r>
              <a:rPr lang="en-GB" dirty="0" err="1"/>
              <a:t>mintákat</a:t>
            </a:r>
            <a:r>
              <a:rPr lang="en-GB" dirty="0"/>
              <a:t> </a:t>
            </a:r>
            <a:r>
              <a:rPr lang="en-GB" dirty="0" err="1"/>
              <a:t>különböző</a:t>
            </a:r>
            <a:r>
              <a:rPr lang="en-GB" dirty="0"/>
              <a:t> </a:t>
            </a:r>
            <a:r>
              <a:rPr lang="en-GB" dirty="0" err="1"/>
              <a:t>szempontok</a:t>
            </a:r>
            <a:r>
              <a:rPr lang="en-GB" dirty="0"/>
              <a:t> </a:t>
            </a:r>
            <a:r>
              <a:rPr lang="en-GB" dirty="0" err="1"/>
              <a:t>szerint</a:t>
            </a:r>
            <a:r>
              <a:rPr lang="en-GB" dirty="0"/>
              <a:t> </a:t>
            </a:r>
            <a:r>
              <a:rPr lang="en-GB" dirty="0" err="1"/>
              <a:t>lehet</a:t>
            </a:r>
            <a:r>
              <a:rPr lang="en-GB" dirty="0"/>
              <a:t> </a:t>
            </a:r>
            <a:r>
              <a:rPr lang="en-GB" dirty="0" err="1"/>
              <a:t>csoportosítani</a:t>
            </a:r>
            <a:r>
              <a:rPr lang="en-GB" dirty="0"/>
              <a:t>. Pl.:</a:t>
            </a:r>
          </a:p>
          <a:p>
            <a:r>
              <a:rPr lang="en-GB" dirty="0"/>
              <a:t>- </a:t>
            </a:r>
            <a:r>
              <a:rPr lang="en-GB" dirty="0" err="1"/>
              <a:t>Létrehozás</a:t>
            </a:r>
            <a:r>
              <a:rPr lang="en-GB" dirty="0"/>
              <a:t> </a:t>
            </a:r>
            <a:r>
              <a:rPr lang="en-GB" dirty="0" err="1"/>
              <a:t>vezérlési</a:t>
            </a:r>
            <a:r>
              <a:rPr lang="en-GB" dirty="0"/>
              <a:t> </a:t>
            </a:r>
            <a:r>
              <a:rPr lang="en-GB" dirty="0" err="1"/>
              <a:t>minta</a:t>
            </a:r>
            <a:endParaRPr lang="en-GB" dirty="0"/>
          </a:p>
          <a:p>
            <a:r>
              <a:rPr lang="en-GB" dirty="0"/>
              <a:t>- </a:t>
            </a:r>
            <a:r>
              <a:rPr lang="en-GB" dirty="0" err="1"/>
              <a:t>Strukturális</a:t>
            </a:r>
            <a:r>
              <a:rPr lang="en-GB" dirty="0"/>
              <a:t> </a:t>
            </a:r>
            <a:r>
              <a:rPr lang="en-GB" dirty="0" err="1"/>
              <a:t>minta</a:t>
            </a:r>
            <a:endParaRPr lang="en-GB" dirty="0"/>
          </a:p>
          <a:p>
            <a:r>
              <a:rPr lang="en-GB" dirty="0"/>
              <a:t>- </a:t>
            </a:r>
            <a:r>
              <a:rPr lang="en-GB" dirty="0" err="1"/>
              <a:t>Viselkedései</a:t>
            </a:r>
            <a:r>
              <a:rPr lang="en-GB" dirty="0"/>
              <a:t> </a:t>
            </a:r>
            <a:r>
              <a:rPr lang="en-GB" dirty="0" err="1"/>
              <a:t>minta</a:t>
            </a:r>
            <a:endParaRPr lang="en-GB" dirty="0"/>
          </a:p>
          <a:p>
            <a:r>
              <a:rPr lang="en-GB" dirty="0" err="1"/>
              <a:t>Tárgy</a:t>
            </a:r>
            <a:r>
              <a:rPr lang="en-GB" dirty="0"/>
              <a:t> </a:t>
            </a:r>
            <a:r>
              <a:rPr lang="en-GB" dirty="0" err="1"/>
              <a:t>keretein</a:t>
            </a:r>
            <a:r>
              <a:rPr lang="en-GB" dirty="0"/>
              <a:t> </a:t>
            </a:r>
            <a:r>
              <a:rPr lang="en-GB" dirty="0" err="1"/>
              <a:t>belül</a:t>
            </a:r>
            <a:r>
              <a:rPr lang="en-GB" dirty="0"/>
              <a:t> </a:t>
            </a:r>
            <a:r>
              <a:rPr lang="en-GB" dirty="0" err="1"/>
              <a:t>csak</a:t>
            </a:r>
            <a:r>
              <a:rPr lang="en-GB" dirty="0"/>
              <a:t> </a:t>
            </a:r>
            <a:r>
              <a:rPr lang="en-GB" dirty="0" err="1"/>
              <a:t>egy</a:t>
            </a:r>
            <a:r>
              <a:rPr lang="en-GB" dirty="0"/>
              <a:t> </a:t>
            </a:r>
            <a:r>
              <a:rPr lang="en-GB" dirty="0" err="1"/>
              <a:t>részhalmazzal</a:t>
            </a:r>
            <a:r>
              <a:rPr lang="en-GB" dirty="0"/>
              <a:t> </a:t>
            </a:r>
            <a:r>
              <a:rPr lang="en-GB" dirty="0" err="1"/>
              <a:t>foglalkozunk</a:t>
            </a:r>
            <a:r>
              <a:rPr lang="en-GB" dirty="0"/>
              <a:t>, </a:t>
            </a:r>
            <a:r>
              <a:rPr lang="en-GB" dirty="0" err="1"/>
              <a:t>melyek</a:t>
            </a:r>
            <a:r>
              <a:rPr lang="en-GB" dirty="0"/>
              <a:t> SAP standard </a:t>
            </a:r>
            <a:r>
              <a:rPr lang="en-GB" dirty="0" err="1"/>
              <a:t>implementációk</a:t>
            </a:r>
            <a:r>
              <a:rPr lang="en-GB" dirty="0"/>
              <a:t> </a:t>
            </a:r>
            <a:r>
              <a:rPr lang="en-GB" dirty="0" err="1"/>
              <a:t>esetén</a:t>
            </a:r>
            <a:r>
              <a:rPr lang="en-GB" dirty="0"/>
              <a:t> </a:t>
            </a:r>
            <a:r>
              <a:rPr lang="en-GB" dirty="0" err="1"/>
              <a:t>gyakran</a:t>
            </a:r>
            <a:r>
              <a:rPr lang="en-GB" dirty="0"/>
              <a:t> </a:t>
            </a:r>
            <a:r>
              <a:rPr lang="en-GB" dirty="0" err="1"/>
              <a:t>alkalmazásra</a:t>
            </a:r>
            <a:r>
              <a:rPr lang="en-GB" dirty="0"/>
              <a:t> </a:t>
            </a:r>
            <a:r>
              <a:rPr lang="en-GB" dirty="0" err="1"/>
              <a:t>kerültek</a:t>
            </a:r>
            <a:r>
              <a:rPr lang="en-GB" dirty="0"/>
              <a:t>.</a:t>
            </a:r>
          </a:p>
          <a:p>
            <a:r>
              <a:rPr lang="en-GB" dirty="0"/>
              <a:t>- Singleton pattern (</a:t>
            </a:r>
            <a:r>
              <a:rPr lang="en-GB" dirty="0" err="1"/>
              <a:t>létrehozási</a:t>
            </a:r>
            <a:r>
              <a:rPr lang="en-GB" dirty="0"/>
              <a:t>)</a:t>
            </a:r>
          </a:p>
          <a:p>
            <a:r>
              <a:rPr lang="en-GB" dirty="0"/>
              <a:t>- Factory pattern (</a:t>
            </a:r>
            <a:r>
              <a:rPr lang="en-GB" dirty="0" err="1"/>
              <a:t>létrehozás</a:t>
            </a:r>
            <a:r>
              <a:rPr lang="en-GB" dirty="0"/>
              <a:t>)</a:t>
            </a:r>
          </a:p>
          <a:p>
            <a:r>
              <a:rPr lang="en-GB" dirty="0"/>
              <a:t>- </a:t>
            </a:r>
            <a:r>
              <a:rPr lang="en-GB" dirty="0" err="1"/>
              <a:t>Fačade</a:t>
            </a:r>
            <a:r>
              <a:rPr lang="en-GB" dirty="0"/>
              <a:t> pattern (</a:t>
            </a:r>
            <a:r>
              <a:rPr lang="en-GB" dirty="0" err="1"/>
              <a:t>strukturális</a:t>
            </a:r>
            <a:r>
              <a:rPr lang="en-GB" dirty="0"/>
              <a:t>)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327494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2B87F-C8C5-DCD6-B7B6-E6AF43416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Singleton Pattern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545FDE-0E51-7A9C-5A54-28EC203A3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</a:t>
            </a:r>
            <a:r>
              <a:rPr lang="en-GB" dirty="0" err="1"/>
              <a:t>létrehozható</a:t>
            </a:r>
            <a:r>
              <a:rPr lang="en-GB" dirty="0"/>
              <a:t> </a:t>
            </a:r>
            <a:r>
              <a:rPr lang="en-GB" dirty="0" err="1"/>
              <a:t>objektumpéldányok</a:t>
            </a:r>
            <a:r>
              <a:rPr lang="en-GB" dirty="0"/>
              <a:t> </a:t>
            </a:r>
            <a:r>
              <a:rPr lang="en-GB" dirty="0" err="1"/>
              <a:t>számát</a:t>
            </a:r>
            <a:r>
              <a:rPr lang="en-GB" dirty="0"/>
              <a:t> </a:t>
            </a:r>
            <a:r>
              <a:rPr lang="en-GB" dirty="0" err="1"/>
              <a:t>egyre</a:t>
            </a:r>
            <a:r>
              <a:rPr lang="en-GB" dirty="0"/>
              <a:t> </a:t>
            </a:r>
            <a:r>
              <a:rPr lang="en-GB" dirty="0" err="1"/>
              <a:t>korlátozza</a:t>
            </a:r>
            <a:r>
              <a:rPr lang="en-GB" dirty="0"/>
              <a:t>.</a:t>
            </a:r>
          </a:p>
          <a:p>
            <a:r>
              <a:rPr lang="en-GB" dirty="0" err="1"/>
              <a:t>Alkalmazható</a:t>
            </a:r>
            <a:r>
              <a:rPr lang="en-GB" dirty="0"/>
              <a:t> </a:t>
            </a:r>
            <a:r>
              <a:rPr lang="en-GB" dirty="0" err="1"/>
              <a:t>állapottér</a:t>
            </a:r>
            <a:r>
              <a:rPr lang="en-GB" dirty="0"/>
              <a:t> </a:t>
            </a:r>
            <a:r>
              <a:rPr lang="en-GB" dirty="0" err="1"/>
              <a:t>kezelés</a:t>
            </a:r>
            <a:r>
              <a:rPr lang="en-GB" dirty="0"/>
              <a:t> </a:t>
            </a:r>
            <a:r>
              <a:rPr lang="en-GB" dirty="0" err="1"/>
              <a:t>helyességének</a:t>
            </a:r>
            <a:r>
              <a:rPr lang="en-GB" dirty="0"/>
              <a:t> </a:t>
            </a:r>
            <a:r>
              <a:rPr lang="en-GB" dirty="0" err="1"/>
              <a:t>biztosításához</a:t>
            </a:r>
            <a:r>
              <a:rPr lang="en-GB" dirty="0"/>
              <a:t> </a:t>
            </a:r>
            <a:r>
              <a:rPr lang="en-GB" dirty="0" err="1"/>
              <a:t>vagy</a:t>
            </a:r>
            <a:r>
              <a:rPr lang="en-GB" dirty="0"/>
              <a:t> </a:t>
            </a:r>
            <a:r>
              <a:rPr lang="en-GB" dirty="0" err="1"/>
              <a:t>objektum</a:t>
            </a:r>
            <a:r>
              <a:rPr lang="en-GB" dirty="0"/>
              <a:t> </a:t>
            </a:r>
            <a:r>
              <a:rPr lang="en-GB" dirty="0" err="1"/>
              <a:t>példányosítás</a:t>
            </a:r>
            <a:r>
              <a:rPr lang="en-GB" dirty="0"/>
              <a:t> </a:t>
            </a:r>
            <a:r>
              <a:rPr lang="en-GB" dirty="0" err="1"/>
              <a:t>elrejtéséhez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Kritika: Van </a:t>
            </a:r>
            <a:r>
              <a:rPr lang="en-GB" dirty="0" err="1"/>
              <a:t>olyan</a:t>
            </a:r>
            <a:r>
              <a:rPr lang="en-GB" dirty="0"/>
              <a:t> </a:t>
            </a:r>
            <a:r>
              <a:rPr lang="en-GB" dirty="0" err="1"/>
              <a:t>nézőpont</a:t>
            </a:r>
            <a:r>
              <a:rPr lang="en-GB" dirty="0"/>
              <a:t>, </a:t>
            </a:r>
            <a:r>
              <a:rPr lang="en-GB" dirty="0" err="1"/>
              <a:t>ami</a:t>
            </a:r>
            <a:r>
              <a:rPr lang="en-GB" dirty="0"/>
              <a:t> a singleton pattern </a:t>
            </a:r>
            <a:r>
              <a:rPr lang="en-GB" dirty="0" err="1"/>
              <a:t>az</a:t>
            </a:r>
            <a:r>
              <a:rPr lang="en-GB" dirty="0"/>
              <a:t> anti-</a:t>
            </a:r>
            <a:r>
              <a:rPr lang="en-GB" dirty="0" err="1"/>
              <a:t>patternek</a:t>
            </a:r>
            <a:r>
              <a:rPr lang="en-GB" dirty="0"/>
              <a:t> </a:t>
            </a:r>
            <a:r>
              <a:rPr lang="en-GB" dirty="0" err="1"/>
              <a:t>közé</a:t>
            </a:r>
            <a:r>
              <a:rPr lang="en-GB" dirty="0"/>
              <a:t> </a:t>
            </a:r>
            <a:r>
              <a:rPr lang="en-GB" dirty="0" err="1"/>
              <a:t>sorolja</a:t>
            </a:r>
            <a:r>
              <a:rPr lang="en-GB" dirty="0"/>
              <a:t>, </a:t>
            </a:r>
            <a:r>
              <a:rPr lang="en-GB" dirty="0" err="1"/>
              <a:t>mivel</a:t>
            </a:r>
            <a:r>
              <a:rPr lang="en-GB" dirty="0"/>
              <a:t> a </a:t>
            </a:r>
            <a:r>
              <a:rPr lang="en-GB" dirty="0" err="1"/>
              <a:t>minta</a:t>
            </a:r>
            <a:r>
              <a:rPr lang="en-GB" dirty="0"/>
              <a:t> </a:t>
            </a:r>
            <a:r>
              <a:rPr lang="en-GB" dirty="0" err="1"/>
              <a:t>egy</a:t>
            </a:r>
            <a:r>
              <a:rPr lang="en-GB" dirty="0"/>
              <a:t> – </a:t>
            </a:r>
            <a:r>
              <a:rPr lang="en-GB" dirty="0" err="1"/>
              <a:t>globális</a:t>
            </a:r>
            <a:r>
              <a:rPr lang="en-GB" dirty="0"/>
              <a:t> </a:t>
            </a:r>
            <a:r>
              <a:rPr lang="en-GB" dirty="0" err="1"/>
              <a:t>változóhoz</a:t>
            </a:r>
            <a:r>
              <a:rPr lang="en-GB" dirty="0"/>
              <a:t> </a:t>
            </a:r>
            <a:r>
              <a:rPr lang="en-GB" dirty="0" err="1"/>
              <a:t>hasonló</a:t>
            </a:r>
            <a:r>
              <a:rPr lang="en-GB" dirty="0"/>
              <a:t> – </a:t>
            </a:r>
            <a:r>
              <a:rPr lang="en-GB" dirty="0" err="1"/>
              <a:t>állapotot</a:t>
            </a:r>
            <a:r>
              <a:rPr lang="en-GB" dirty="0"/>
              <a:t> </a:t>
            </a:r>
            <a:r>
              <a:rPr lang="en-GB" dirty="0" err="1"/>
              <a:t>vezet</a:t>
            </a:r>
            <a:r>
              <a:rPr lang="en-GB" dirty="0"/>
              <a:t> be, </a:t>
            </a:r>
            <a:r>
              <a:rPr lang="en-GB" dirty="0" err="1"/>
              <a:t>amelyet</a:t>
            </a:r>
            <a:r>
              <a:rPr lang="en-GB" dirty="0"/>
              <a:t> </a:t>
            </a:r>
            <a:r>
              <a:rPr lang="en-GB" dirty="0" err="1"/>
              <a:t>adott</a:t>
            </a:r>
            <a:r>
              <a:rPr lang="en-GB" dirty="0"/>
              <a:t> </a:t>
            </a:r>
            <a:r>
              <a:rPr lang="en-GB" dirty="0" err="1"/>
              <a:t>esetben</a:t>
            </a:r>
            <a:r>
              <a:rPr lang="en-GB" dirty="0"/>
              <a:t> </a:t>
            </a:r>
            <a:r>
              <a:rPr lang="en-GB" dirty="0" err="1"/>
              <a:t>teljesen</a:t>
            </a:r>
            <a:r>
              <a:rPr lang="en-GB" dirty="0"/>
              <a:t> </a:t>
            </a:r>
            <a:r>
              <a:rPr lang="en-GB" dirty="0" err="1"/>
              <a:t>feleslegesen</a:t>
            </a:r>
            <a:r>
              <a:rPr lang="en-GB" dirty="0"/>
              <a:t> </a:t>
            </a:r>
            <a:r>
              <a:rPr lang="en-GB" dirty="0" err="1"/>
              <a:t>tárol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1664171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3DE82-8B85-611A-E0C0-0B665474E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ABAP Unit 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896DF-700A-0678-41A9-78524C121C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ABAP Unit Test </a:t>
            </a:r>
            <a:r>
              <a:rPr lang="en-GB" dirty="0" err="1"/>
              <a:t>egy</a:t>
            </a:r>
            <a:r>
              <a:rPr lang="en-GB" dirty="0"/>
              <a:t> </a:t>
            </a:r>
            <a:r>
              <a:rPr lang="en-GB" dirty="0" err="1"/>
              <a:t>beépített</a:t>
            </a:r>
            <a:r>
              <a:rPr lang="en-GB" dirty="0"/>
              <a:t> </a:t>
            </a:r>
            <a:r>
              <a:rPr lang="en-GB" dirty="0" err="1"/>
              <a:t>lehetőség</a:t>
            </a:r>
            <a:r>
              <a:rPr lang="en-GB" dirty="0"/>
              <a:t> </a:t>
            </a:r>
            <a:r>
              <a:rPr lang="en-GB" dirty="0" err="1"/>
              <a:t>az</a:t>
            </a:r>
            <a:r>
              <a:rPr lang="en-GB" dirty="0"/>
              <a:t> </a:t>
            </a:r>
            <a:r>
              <a:rPr lang="en-GB" dirty="0" err="1"/>
              <a:t>objektum</a:t>
            </a:r>
            <a:r>
              <a:rPr lang="en-GB" dirty="0"/>
              <a:t> </a:t>
            </a:r>
            <a:r>
              <a:rPr lang="en-GB" dirty="0" err="1"/>
              <a:t>orientált</a:t>
            </a:r>
            <a:r>
              <a:rPr lang="en-GB" dirty="0"/>
              <a:t> </a:t>
            </a:r>
            <a:r>
              <a:rPr lang="en-GB" dirty="0" err="1"/>
              <a:t>nyelven</a:t>
            </a:r>
            <a:r>
              <a:rPr lang="en-GB" dirty="0"/>
              <a:t> </a:t>
            </a:r>
            <a:r>
              <a:rPr lang="en-GB" dirty="0" err="1"/>
              <a:t>írt</a:t>
            </a:r>
            <a:r>
              <a:rPr lang="en-GB" dirty="0"/>
              <a:t> </a:t>
            </a:r>
            <a:r>
              <a:rPr lang="en-GB" dirty="0" err="1"/>
              <a:t>implementáció</a:t>
            </a:r>
            <a:r>
              <a:rPr lang="en-GB" dirty="0"/>
              <a:t> </a:t>
            </a:r>
            <a:r>
              <a:rPr lang="en-GB" dirty="0" err="1"/>
              <a:t>automatizált</a:t>
            </a:r>
            <a:r>
              <a:rPr lang="en-GB" dirty="0"/>
              <a:t> </a:t>
            </a:r>
            <a:r>
              <a:rPr lang="en-GB" dirty="0" err="1"/>
              <a:t>tesztelésére</a:t>
            </a:r>
            <a:r>
              <a:rPr lang="en-GB" dirty="0"/>
              <a:t>.</a:t>
            </a:r>
          </a:p>
          <a:p>
            <a:r>
              <a:rPr lang="en-GB" dirty="0" err="1"/>
              <a:t>Két</a:t>
            </a:r>
            <a:r>
              <a:rPr lang="en-GB" dirty="0"/>
              <a:t> </a:t>
            </a:r>
            <a:r>
              <a:rPr lang="en-GB" dirty="0" err="1"/>
              <a:t>módon</a:t>
            </a:r>
            <a:r>
              <a:rPr lang="en-GB" dirty="0"/>
              <a:t> </a:t>
            </a:r>
            <a:r>
              <a:rPr lang="en-GB" dirty="0" err="1"/>
              <a:t>lehet</a:t>
            </a:r>
            <a:r>
              <a:rPr lang="en-GB" dirty="0"/>
              <a:t> unit </a:t>
            </a:r>
            <a:r>
              <a:rPr lang="en-GB" dirty="0" err="1"/>
              <a:t>tesztet</a:t>
            </a:r>
            <a:r>
              <a:rPr lang="en-GB" dirty="0"/>
              <a:t> </a:t>
            </a:r>
            <a:r>
              <a:rPr lang="en-GB" dirty="0" err="1"/>
              <a:t>létrehozni</a:t>
            </a:r>
            <a:r>
              <a:rPr lang="en-GB" dirty="0"/>
              <a:t>:</a:t>
            </a:r>
          </a:p>
          <a:p>
            <a:r>
              <a:rPr lang="en-GB" dirty="0"/>
              <a:t>- A </a:t>
            </a:r>
            <a:r>
              <a:rPr lang="en-GB" dirty="0" err="1"/>
              <a:t>globális</a:t>
            </a:r>
            <a:r>
              <a:rPr lang="en-GB" dirty="0"/>
              <a:t> </a:t>
            </a:r>
            <a:r>
              <a:rPr lang="en-GB" dirty="0" err="1"/>
              <a:t>osztály</a:t>
            </a:r>
            <a:r>
              <a:rPr lang="en-GB" dirty="0"/>
              <a:t> </a:t>
            </a:r>
            <a:r>
              <a:rPr lang="en-GB" dirty="0" err="1"/>
              <a:t>részeként</a:t>
            </a:r>
            <a:r>
              <a:rPr lang="en-GB" dirty="0"/>
              <a:t> </a:t>
            </a:r>
            <a:r>
              <a:rPr lang="en-GB" dirty="0" err="1"/>
              <a:t>egy</a:t>
            </a:r>
            <a:r>
              <a:rPr lang="en-GB" dirty="0"/>
              <a:t> </a:t>
            </a:r>
            <a:r>
              <a:rPr lang="en-GB" dirty="0" err="1"/>
              <a:t>speciális</a:t>
            </a:r>
            <a:r>
              <a:rPr lang="en-GB" dirty="0"/>
              <a:t> include </a:t>
            </a:r>
            <a:r>
              <a:rPr lang="en-GB" dirty="0" err="1"/>
              <a:t>fájl</a:t>
            </a:r>
            <a:r>
              <a:rPr lang="en-GB" dirty="0"/>
              <a:t> </a:t>
            </a:r>
            <a:r>
              <a:rPr lang="en-GB" dirty="0" err="1"/>
              <a:t>kerül</a:t>
            </a:r>
            <a:r>
              <a:rPr lang="en-GB" dirty="0"/>
              <a:t> </a:t>
            </a:r>
            <a:r>
              <a:rPr lang="en-GB" dirty="0" err="1"/>
              <a:t>létrehozásra</a:t>
            </a:r>
            <a:r>
              <a:rPr lang="en-GB" dirty="0"/>
              <a:t>, </a:t>
            </a:r>
            <a:r>
              <a:rPr lang="en-GB" dirty="0" err="1"/>
              <a:t>amely</a:t>
            </a:r>
            <a:r>
              <a:rPr lang="en-GB" dirty="0"/>
              <a:t> </a:t>
            </a:r>
            <a:r>
              <a:rPr lang="en-GB" dirty="0" err="1"/>
              <a:t>szorosan</a:t>
            </a:r>
            <a:r>
              <a:rPr lang="en-GB" dirty="0"/>
              <a:t> a </a:t>
            </a:r>
            <a:r>
              <a:rPr lang="en-GB" dirty="0" err="1"/>
              <a:t>tesztelendő</a:t>
            </a:r>
            <a:r>
              <a:rPr lang="en-GB" dirty="0"/>
              <a:t> </a:t>
            </a:r>
            <a:r>
              <a:rPr lang="en-GB" dirty="0" err="1"/>
              <a:t>objektumhoz</a:t>
            </a:r>
            <a:r>
              <a:rPr lang="en-GB" dirty="0"/>
              <a:t> </a:t>
            </a:r>
            <a:r>
              <a:rPr lang="en-GB" dirty="0" err="1"/>
              <a:t>tartozik</a:t>
            </a:r>
            <a:r>
              <a:rPr lang="en-GB" dirty="0"/>
              <a:t>.</a:t>
            </a:r>
          </a:p>
          <a:p>
            <a:r>
              <a:rPr lang="en-GB" dirty="0"/>
              <a:t>- </a:t>
            </a:r>
            <a:r>
              <a:rPr lang="en-GB" dirty="0" err="1"/>
              <a:t>Globális</a:t>
            </a:r>
            <a:r>
              <a:rPr lang="en-GB" dirty="0"/>
              <a:t> </a:t>
            </a:r>
            <a:r>
              <a:rPr lang="en-GB" dirty="0" err="1"/>
              <a:t>teszt</a:t>
            </a:r>
            <a:r>
              <a:rPr lang="en-GB" dirty="0"/>
              <a:t> </a:t>
            </a:r>
            <a:r>
              <a:rPr lang="en-GB" dirty="0" err="1"/>
              <a:t>osztályokkal</a:t>
            </a:r>
            <a:endParaRPr lang="en-GB" dirty="0"/>
          </a:p>
          <a:p>
            <a:endParaRPr lang="en-GB" dirty="0"/>
          </a:p>
          <a:p>
            <a:r>
              <a:rPr lang="en-GB" dirty="0"/>
              <a:t>A </a:t>
            </a:r>
            <a:r>
              <a:rPr lang="en-GB" dirty="0" err="1"/>
              <a:t>speciális</a:t>
            </a:r>
            <a:r>
              <a:rPr lang="en-GB" dirty="0"/>
              <a:t> include </a:t>
            </a:r>
            <a:r>
              <a:rPr lang="en-GB" dirty="0" err="1"/>
              <a:t>lehetővé</a:t>
            </a:r>
            <a:r>
              <a:rPr lang="en-GB" dirty="0"/>
              <a:t> </a:t>
            </a:r>
            <a:r>
              <a:rPr lang="en-GB" dirty="0" err="1"/>
              <a:t>teszi</a:t>
            </a:r>
            <a:r>
              <a:rPr lang="en-GB" dirty="0"/>
              <a:t> </a:t>
            </a:r>
            <a:r>
              <a:rPr lang="en-GB" dirty="0" err="1"/>
              <a:t>az</a:t>
            </a:r>
            <a:r>
              <a:rPr lang="en-GB" dirty="0"/>
              <a:t> ABAP </a:t>
            </a:r>
            <a:r>
              <a:rPr lang="en-GB" dirty="0" err="1"/>
              <a:t>automatizált</a:t>
            </a:r>
            <a:r>
              <a:rPr lang="en-GB" dirty="0"/>
              <a:t> </a:t>
            </a:r>
            <a:r>
              <a:rPr lang="en-GB" dirty="0" err="1"/>
              <a:t>tesztelését</a:t>
            </a:r>
            <a:r>
              <a:rPr lang="en-GB" dirty="0"/>
              <a:t> </a:t>
            </a:r>
            <a:r>
              <a:rPr lang="en-GB" dirty="0" err="1"/>
              <a:t>támogató</a:t>
            </a:r>
            <a:r>
              <a:rPr lang="en-GB" dirty="0"/>
              <a:t> </a:t>
            </a:r>
            <a:r>
              <a:rPr lang="en-GB" dirty="0" err="1"/>
              <a:t>utasításkészletének</a:t>
            </a:r>
            <a:r>
              <a:rPr lang="en-GB" dirty="0"/>
              <a:t> a </a:t>
            </a:r>
            <a:r>
              <a:rPr lang="en-GB" dirty="0" err="1"/>
              <a:t>használatát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7400270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01F39-FEC8-0C97-D550-A54487CB3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Local friend mechanism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EA28C-7E0D-3DAC-1894-EABF0FC314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 </a:t>
            </a:r>
            <a:r>
              <a:rPr lang="en-GB" dirty="0" err="1"/>
              <a:t>lokális</a:t>
            </a:r>
            <a:r>
              <a:rPr lang="en-GB" dirty="0"/>
              <a:t> </a:t>
            </a:r>
            <a:r>
              <a:rPr lang="en-GB" dirty="0" err="1"/>
              <a:t>barát</a:t>
            </a:r>
            <a:r>
              <a:rPr lang="en-GB" dirty="0"/>
              <a:t> </a:t>
            </a:r>
            <a:r>
              <a:rPr lang="en-GB" dirty="0" err="1"/>
              <a:t>mechanizmus</a:t>
            </a:r>
            <a:r>
              <a:rPr lang="en-GB" dirty="0"/>
              <a:t> </a:t>
            </a:r>
            <a:r>
              <a:rPr lang="en-GB" dirty="0" err="1"/>
              <a:t>lehetővé</a:t>
            </a:r>
            <a:r>
              <a:rPr lang="en-GB" dirty="0"/>
              <a:t> </a:t>
            </a:r>
            <a:r>
              <a:rPr lang="en-GB" dirty="0" err="1"/>
              <a:t>teszi</a:t>
            </a:r>
            <a:r>
              <a:rPr lang="en-GB" dirty="0"/>
              <a:t>, </a:t>
            </a:r>
            <a:r>
              <a:rPr lang="en-GB" dirty="0" err="1"/>
              <a:t>hogy</a:t>
            </a:r>
            <a:r>
              <a:rPr lang="en-GB" dirty="0"/>
              <a:t> </a:t>
            </a:r>
            <a:r>
              <a:rPr lang="en-GB" dirty="0" err="1"/>
              <a:t>egy</a:t>
            </a:r>
            <a:r>
              <a:rPr lang="en-GB" dirty="0"/>
              <a:t> </a:t>
            </a:r>
            <a:r>
              <a:rPr lang="en-GB" dirty="0" err="1"/>
              <a:t>produktív</a:t>
            </a:r>
            <a:r>
              <a:rPr lang="en-GB" dirty="0"/>
              <a:t> </a:t>
            </a:r>
            <a:r>
              <a:rPr lang="en-GB" dirty="0" err="1"/>
              <a:t>kód</a:t>
            </a:r>
            <a:r>
              <a:rPr lang="en-GB" dirty="0"/>
              <a:t> </a:t>
            </a:r>
            <a:r>
              <a:rPr lang="en-GB" dirty="0" err="1"/>
              <a:t>esetén</a:t>
            </a:r>
            <a:r>
              <a:rPr lang="en-GB" dirty="0"/>
              <a:t>, a </a:t>
            </a:r>
            <a:r>
              <a:rPr lang="en-GB" dirty="0" err="1"/>
              <a:t>produktív</a:t>
            </a:r>
            <a:r>
              <a:rPr lang="en-GB" dirty="0"/>
              <a:t> </a:t>
            </a:r>
            <a:r>
              <a:rPr lang="en-GB" dirty="0" err="1"/>
              <a:t>forráskód</a:t>
            </a:r>
            <a:r>
              <a:rPr lang="en-GB" dirty="0"/>
              <a:t> </a:t>
            </a:r>
            <a:r>
              <a:rPr lang="en-GB" dirty="0" err="1"/>
              <a:t>számára</a:t>
            </a:r>
            <a:r>
              <a:rPr lang="en-GB" dirty="0"/>
              <a:t> </a:t>
            </a:r>
            <a:r>
              <a:rPr lang="en-GB" dirty="0" err="1"/>
              <a:t>nem</a:t>
            </a:r>
            <a:r>
              <a:rPr lang="en-GB" dirty="0"/>
              <a:t> </a:t>
            </a:r>
            <a:r>
              <a:rPr lang="en-GB" dirty="0" err="1"/>
              <a:t>látható</a:t>
            </a:r>
            <a:r>
              <a:rPr lang="en-GB" dirty="0"/>
              <a:t> </a:t>
            </a:r>
            <a:r>
              <a:rPr lang="en-GB" dirty="0" err="1"/>
              <a:t>módon</a:t>
            </a:r>
            <a:r>
              <a:rPr lang="en-GB" dirty="0"/>
              <a:t> </a:t>
            </a:r>
            <a:r>
              <a:rPr lang="en-GB" dirty="0" err="1"/>
              <a:t>egy</a:t>
            </a:r>
            <a:r>
              <a:rPr lang="en-GB" dirty="0"/>
              <a:t> </a:t>
            </a:r>
            <a:r>
              <a:rPr lang="en-GB" dirty="0" err="1"/>
              <a:t>barát</a:t>
            </a:r>
            <a:r>
              <a:rPr lang="en-GB" dirty="0"/>
              <a:t> </a:t>
            </a:r>
            <a:r>
              <a:rPr lang="en-GB" dirty="0" err="1"/>
              <a:t>osztályt</a:t>
            </a:r>
            <a:r>
              <a:rPr lang="en-GB" dirty="0"/>
              <a:t> </a:t>
            </a:r>
            <a:r>
              <a:rPr lang="en-GB" dirty="0" err="1"/>
              <a:t>definiáljunk</a:t>
            </a:r>
            <a:r>
              <a:rPr lang="en-GB" dirty="0"/>
              <a:t>.</a:t>
            </a:r>
          </a:p>
          <a:p>
            <a:r>
              <a:rPr lang="en-GB" dirty="0"/>
              <a:t>A </a:t>
            </a:r>
            <a:r>
              <a:rPr lang="en-GB" dirty="0" err="1"/>
              <a:t>barát</a:t>
            </a:r>
            <a:r>
              <a:rPr lang="en-GB" dirty="0"/>
              <a:t> </a:t>
            </a:r>
            <a:r>
              <a:rPr lang="en-GB" dirty="0" err="1"/>
              <a:t>osztály</a:t>
            </a:r>
            <a:r>
              <a:rPr lang="en-GB" dirty="0"/>
              <a:t> </a:t>
            </a:r>
            <a:r>
              <a:rPr lang="en-GB" dirty="0" err="1"/>
              <a:t>így</a:t>
            </a:r>
            <a:r>
              <a:rPr lang="en-GB" dirty="0"/>
              <a:t> </a:t>
            </a:r>
            <a:r>
              <a:rPr lang="en-GB" dirty="0" err="1"/>
              <a:t>alkalmas</a:t>
            </a:r>
            <a:r>
              <a:rPr lang="en-GB" dirty="0"/>
              <a:t> a </a:t>
            </a:r>
            <a:r>
              <a:rPr lang="en-GB" dirty="0" err="1"/>
              <a:t>tesztelt</a:t>
            </a:r>
            <a:r>
              <a:rPr lang="en-GB" dirty="0"/>
              <a:t> </a:t>
            </a:r>
            <a:r>
              <a:rPr lang="en-GB" dirty="0" err="1"/>
              <a:t>objektum</a:t>
            </a:r>
            <a:r>
              <a:rPr lang="en-GB" dirty="0"/>
              <a:t> </a:t>
            </a:r>
            <a:r>
              <a:rPr lang="en-GB" dirty="0" err="1"/>
              <a:t>publikusan</a:t>
            </a:r>
            <a:r>
              <a:rPr lang="en-GB" dirty="0"/>
              <a:t> </a:t>
            </a:r>
            <a:r>
              <a:rPr lang="en-GB" dirty="0" err="1"/>
              <a:t>nem</a:t>
            </a:r>
            <a:r>
              <a:rPr lang="en-GB" dirty="0"/>
              <a:t> </a:t>
            </a:r>
            <a:r>
              <a:rPr lang="en-GB" dirty="0" err="1"/>
              <a:t>látható</a:t>
            </a:r>
            <a:r>
              <a:rPr lang="en-GB" dirty="0"/>
              <a:t> </a:t>
            </a:r>
            <a:r>
              <a:rPr lang="en-GB" dirty="0" err="1"/>
              <a:t>entitásait</a:t>
            </a:r>
            <a:r>
              <a:rPr lang="en-GB" dirty="0"/>
              <a:t> </a:t>
            </a:r>
            <a:r>
              <a:rPr lang="en-GB" dirty="0" err="1"/>
              <a:t>elérni</a:t>
            </a:r>
            <a:r>
              <a:rPr lang="en-GB" dirty="0"/>
              <a:t>, mint:</a:t>
            </a:r>
          </a:p>
          <a:p>
            <a:r>
              <a:rPr lang="en-GB" dirty="0"/>
              <a:t>- </a:t>
            </a:r>
            <a:r>
              <a:rPr lang="en-GB" dirty="0" err="1"/>
              <a:t>Állapottér</a:t>
            </a:r>
            <a:r>
              <a:rPr lang="en-GB" dirty="0"/>
              <a:t> (</a:t>
            </a:r>
            <a:r>
              <a:rPr lang="en-GB" dirty="0" err="1"/>
              <a:t>privát</a:t>
            </a:r>
            <a:r>
              <a:rPr lang="en-GB" dirty="0"/>
              <a:t> </a:t>
            </a:r>
            <a:r>
              <a:rPr lang="en-GB" dirty="0" err="1"/>
              <a:t>attribútumok</a:t>
            </a:r>
            <a:r>
              <a:rPr lang="en-GB" dirty="0"/>
              <a:t>)</a:t>
            </a:r>
          </a:p>
          <a:p>
            <a:r>
              <a:rPr lang="en-GB" dirty="0"/>
              <a:t>- </a:t>
            </a:r>
            <a:r>
              <a:rPr lang="en-GB" dirty="0" err="1"/>
              <a:t>Privát</a:t>
            </a:r>
            <a:r>
              <a:rPr lang="en-GB" dirty="0"/>
              <a:t> </a:t>
            </a:r>
            <a:r>
              <a:rPr lang="en-GB" dirty="0" err="1"/>
              <a:t>metódusok</a:t>
            </a:r>
            <a:endParaRPr lang="en-GB" dirty="0"/>
          </a:p>
          <a:p>
            <a:endParaRPr lang="en-GB" dirty="0"/>
          </a:p>
          <a:p>
            <a:r>
              <a:rPr lang="en-GB" i="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CLASS </a:t>
            </a:r>
            <a:r>
              <a:rPr lang="en-GB" i="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class</a:t>
            </a:r>
            <a:r>
              <a:rPr lang="en-GB" i="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DEFINITION</a:t>
            </a:r>
            <a:br>
              <a:rPr lang="en-GB" dirty="0"/>
            </a:br>
            <a:r>
              <a:rPr lang="en-GB" i="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            LOCAL FRIENDS class1 class2 ...</a:t>
            </a:r>
            <a:br>
              <a:rPr lang="en-GB" dirty="0"/>
            </a:br>
            <a:r>
              <a:rPr lang="en-GB" i="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                          intf1  intf2  ...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606759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01F39-FEC8-0C97-D550-A54487CB3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Local friend mechanism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EA28C-7E0D-3DAC-1894-EABF0FC314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Gyakran</a:t>
            </a:r>
            <a:r>
              <a:rPr lang="en-GB" dirty="0"/>
              <a:t> </a:t>
            </a:r>
            <a:r>
              <a:rPr lang="en-GB" dirty="0" err="1"/>
              <a:t>előforduló</a:t>
            </a:r>
            <a:r>
              <a:rPr lang="en-GB" dirty="0"/>
              <a:t> </a:t>
            </a:r>
            <a:r>
              <a:rPr lang="en-GB" dirty="0" err="1"/>
              <a:t>eset</a:t>
            </a:r>
            <a:r>
              <a:rPr lang="en-GB" dirty="0"/>
              <a:t>, </a:t>
            </a:r>
            <a:r>
              <a:rPr lang="en-GB" dirty="0" err="1"/>
              <a:t>hogy</a:t>
            </a:r>
            <a:r>
              <a:rPr lang="en-GB" dirty="0"/>
              <a:t> a </a:t>
            </a:r>
            <a:r>
              <a:rPr lang="en-GB" dirty="0" err="1"/>
              <a:t>lokálisan</a:t>
            </a:r>
            <a:r>
              <a:rPr lang="en-GB" dirty="0"/>
              <a:t> </a:t>
            </a:r>
            <a:r>
              <a:rPr lang="en-GB" dirty="0" err="1"/>
              <a:t>definiált</a:t>
            </a:r>
            <a:r>
              <a:rPr lang="en-GB" dirty="0"/>
              <a:t> </a:t>
            </a:r>
            <a:r>
              <a:rPr lang="en-GB" dirty="0" err="1"/>
              <a:t>barát</a:t>
            </a:r>
            <a:r>
              <a:rPr lang="en-GB" dirty="0"/>
              <a:t> </a:t>
            </a:r>
            <a:r>
              <a:rPr lang="en-GB" dirty="0" err="1"/>
              <a:t>osztály</a:t>
            </a:r>
            <a:r>
              <a:rPr lang="en-GB" dirty="0"/>
              <a:t> </a:t>
            </a:r>
            <a:r>
              <a:rPr lang="en-GB" dirty="0" err="1"/>
              <a:t>el</a:t>
            </a:r>
            <a:r>
              <a:rPr lang="en-GB" dirty="0"/>
              <a:t> </a:t>
            </a:r>
            <a:r>
              <a:rPr lang="en-GB" dirty="0" err="1"/>
              <a:t>akarja</a:t>
            </a:r>
            <a:r>
              <a:rPr lang="en-GB" dirty="0"/>
              <a:t> </a:t>
            </a:r>
            <a:r>
              <a:rPr lang="en-GB" dirty="0" err="1"/>
              <a:t>érni</a:t>
            </a:r>
            <a:r>
              <a:rPr lang="en-GB" dirty="0"/>
              <a:t> a </a:t>
            </a:r>
            <a:r>
              <a:rPr lang="en-GB" dirty="0" err="1"/>
              <a:t>tesztelt</a:t>
            </a:r>
            <a:r>
              <a:rPr lang="en-GB" dirty="0"/>
              <a:t> </a:t>
            </a:r>
            <a:r>
              <a:rPr lang="en-GB" dirty="0" err="1"/>
              <a:t>osztály</a:t>
            </a:r>
            <a:r>
              <a:rPr lang="en-GB" dirty="0"/>
              <a:t> </a:t>
            </a:r>
            <a:r>
              <a:rPr lang="en-GB" dirty="0" err="1"/>
              <a:t>privát</a:t>
            </a:r>
            <a:r>
              <a:rPr lang="en-GB" dirty="0"/>
              <a:t> </a:t>
            </a:r>
            <a:r>
              <a:rPr lang="en-GB" dirty="0" err="1"/>
              <a:t>metódusát</a:t>
            </a:r>
            <a:r>
              <a:rPr lang="en-GB" dirty="0"/>
              <a:t>. </a:t>
            </a:r>
            <a:r>
              <a:rPr lang="en-GB" dirty="0" err="1"/>
              <a:t>Azonban</a:t>
            </a:r>
            <a:r>
              <a:rPr lang="en-GB" dirty="0"/>
              <a:t> a </a:t>
            </a:r>
            <a:r>
              <a:rPr lang="en-GB" dirty="0" err="1"/>
              <a:t>lokális</a:t>
            </a:r>
            <a:r>
              <a:rPr lang="en-GB" dirty="0"/>
              <a:t> </a:t>
            </a:r>
            <a:r>
              <a:rPr lang="en-GB" dirty="0" err="1"/>
              <a:t>barát</a:t>
            </a:r>
            <a:r>
              <a:rPr lang="en-GB" dirty="0"/>
              <a:t> </a:t>
            </a:r>
            <a:r>
              <a:rPr lang="en-GB" dirty="0" err="1"/>
              <a:t>mechanizmus</a:t>
            </a:r>
            <a:r>
              <a:rPr lang="en-GB" dirty="0"/>
              <a:t> </a:t>
            </a:r>
            <a:r>
              <a:rPr lang="en-GB" dirty="0" err="1"/>
              <a:t>elvárja</a:t>
            </a:r>
            <a:r>
              <a:rPr lang="en-GB" dirty="0"/>
              <a:t>, </a:t>
            </a:r>
            <a:r>
              <a:rPr lang="en-GB" dirty="0" err="1"/>
              <a:t>hogy</a:t>
            </a:r>
            <a:r>
              <a:rPr lang="en-GB" dirty="0"/>
              <a:t> a </a:t>
            </a:r>
            <a:r>
              <a:rPr lang="en-GB" dirty="0" err="1"/>
              <a:t>létrehozáskor</a:t>
            </a:r>
            <a:r>
              <a:rPr lang="en-GB" dirty="0"/>
              <a:t> a </a:t>
            </a:r>
            <a:r>
              <a:rPr lang="en-GB" dirty="0" err="1"/>
              <a:t>teszt</a:t>
            </a:r>
            <a:r>
              <a:rPr lang="en-GB" dirty="0"/>
              <a:t> </a:t>
            </a:r>
            <a:r>
              <a:rPr lang="en-GB" dirty="0" err="1"/>
              <a:t>osztály</a:t>
            </a:r>
            <a:r>
              <a:rPr lang="en-GB" dirty="0"/>
              <a:t> </a:t>
            </a:r>
            <a:r>
              <a:rPr lang="en-GB" dirty="0" err="1"/>
              <a:t>már</a:t>
            </a:r>
            <a:r>
              <a:rPr lang="en-GB" dirty="0"/>
              <a:t> “</a:t>
            </a:r>
            <a:r>
              <a:rPr lang="en-GB" dirty="0" err="1"/>
              <a:t>ismert</a:t>
            </a:r>
            <a:r>
              <a:rPr lang="en-GB" dirty="0"/>
              <a:t>” </a:t>
            </a:r>
            <a:r>
              <a:rPr lang="en-GB" dirty="0" err="1"/>
              <a:t>legyen</a:t>
            </a:r>
            <a:r>
              <a:rPr lang="en-GB" dirty="0"/>
              <a:t> -&gt; </a:t>
            </a:r>
            <a:r>
              <a:rPr lang="en-GB" dirty="0" err="1"/>
              <a:t>körkörös</a:t>
            </a:r>
            <a:r>
              <a:rPr lang="en-GB" dirty="0"/>
              <a:t> </a:t>
            </a:r>
            <a:r>
              <a:rPr lang="en-GB" dirty="0" err="1"/>
              <a:t>függőség</a:t>
            </a:r>
            <a:r>
              <a:rPr lang="en-GB" dirty="0"/>
              <a:t>!</a:t>
            </a:r>
          </a:p>
          <a:p>
            <a:endParaRPr lang="en-GB" dirty="0"/>
          </a:p>
          <a:p>
            <a:r>
              <a:rPr lang="en-GB" dirty="0"/>
              <a:t>=&gt; </a:t>
            </a:r>
            <a:r>
              <a:rPr lang="en-GB" dirty="0" err="1"/>
              <a:t>Vágjuk</a:t>
            </a:r>
            <a:r>
              <a:rPr lang="en-GB" dirty="0"/>
              <a:t> </a:t>
            </a:r>
            <a:r>
              <a:rPr lang="en-GB" dirty="0" err="1"/>
              <a:t>el</a:t>
            </a:r>
            <a:r>
              <a:rPr lang="en-GB" dirty="0"/>
              <a:t> a </a:t>
            </a:r>
            <a:r>
              <a:rPr lang="en-GB" dirty="0" err="1"/>
              <a:t>függőséget</a:t>
            </a:r>
            <a:endParaRPr lang="en-GB" dirty="0"/>
          </a:p>
          <a:p>
            <a:r>
              <a:rPr lang="en-GB" dirty="0"/>
              <a:t>Az </a:t>
            </a:r>
            <a:r>
              <a:rPr lang="en-GB" dirty="0" err="1"/>
              <a:t>elvágásra</a:t>
            </a:r>
            <a:r>
              <a:rPr lang="en-GB" dirty="0"/>
              <a:t> a </a:t>
            </a:r>
            <a:r>
              <a:rPr lang="en-GB" dirty="0" err="1"/>
              <a:t>késletetett</a:t>
            </a:r>
            <a:r>
              <a:rPr lang="en-GB" dirty="0"/>
              <a:t> </a:t>
            </a:r>
            <a:r>
              <a:rPr lang="en-GB" dirty="0" err="1"/>
              <a:t>definíció</a:t>
            </a:r>
            <a:r>
              <a:rPr lang="en-GB" dirty="0"/>
              <a:t> ad </a:t>
            </a:r>
            <a:r>
              <a:rPr lang="en-GB" dirty="0" err="1"/>
              <a:t>lehetőséget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CLASS </a:t>
            </a:r>
            <a:r>
              <a:rPr lang="en-GB" dirty="0" err="1"/>
              <a:t>cl_test_selects</a:t>
            </a:r>
            <a:r>
              <a:rPr lang="en-GB" dirty="0"/>
              <a:t> </a:t>
            </a:r>
            <a:r>
              <a:rPr lang="en-GB" b="1" dirty="0"/>
              <a:t>DEFINITION DEFERRED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1090425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2DA0C-1BA6-D7A2-F51C-CA39581FB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Gyakorlat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7E6B6-EAB8-B200-DD11-C398E5BCDC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GB" sz="4000" b="1" dirty="0" err="1"/>
              <a:t>Nézzünk</a:t>
            </a:r>
            <a:r>
              <a:rPr lang="en-GB" sz="4000" b="1" dirty="0"/>
              <a:t> </a:t>
            </a:r>
            <a:r>
              <a:rPr lang="en-GB" sz="4000" b="1" dirty="0" err="1"/>
              <a:t>egy</a:t>
            </a:r>
            <a:r>
              <a:rPr lang="en-GB" sz="4000" b="1" dirty="0"/>
              <a:t> </a:t>
            </a:r>
            <a:r>
              <a:rPr lang="en-GB" sz="4000" b="1" dirty="0" err="1"/>
              <a:t>példát</a:t>
            </a:r>
            <a:r>
              <a:rPr lang="en-GB" sz="4000" b="1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003778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Kitekintés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funkciós csoportot milyen objektum orientált fogalomnak feleltethetnénk meg?</a:t>
            </a:r>
          </a:p>
          <a:p>
            <a:r>
              <a:rPr lang="hu-HU" dirty="0"/>
              <a:t>Ilyen szempontból a funkciós modult minek feleltethetnénk meg?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143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Funkciós csoportok létrehozása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Funkciós csoportot az ABAP </a:t>
            </a:r>
            <a:r>
              <a:rPr lang="hu-HU" dirty="0" err="1"/>
              <a:t>Workbench</a:t>
            </a:r>
            <a:r>
              <a:rPr lang="hu-HU" dirty="0"/>
              <a:t> eszközben tudunk létrehozni.</a:t>
            </a:r>
          </a:p>
          <a:p>
            <a:r>
              <a:rPr lang="hu-HU" dirty="0"/>
              <a:t>Nevezéktanára az ismert konvenciók érvényesek</a:t>
            </a:r>
          </a:p>
          <a:p>
            <a:pPr lvl="1"/>
            <a:r>
              <a:rPr lang="hu-HU" dirty="0"/>
              <a:t>Gyakorlat során Z, vagy Y kezdőbetűvel hozzunk létre funkciós csoportokat</a:t>
            </a:r>
          </a:p>
          <a:p>
            <a:pPr lvl="1"/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808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Funkciós modul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/>
              <a:t>Minden funkciós modul pontosan egy funkciós csoporthoz tartozik</a:t>
            </a:r>
          </a:p>
          <a:p>
            <a:r>
              <a:rPr lang="hu-HU" dirty="0"/>
              <a:t>A funkciós modulok egy közös névtéren osztoznak, így két funkciós modulnak nem lehet ugyanaz a neve (hiába más funkciós csoporthoz tartozik)</a:t>
            </a:r>
          </a:p>
          <a:p>
            <a:pPr lvl="1"/>
            <a:r>
              <a:rPr lang="hu-HU" dirty="0"/>
              <a:t>Kitekintés: Milyen különbséget jelent ez, ha a bemutatott objektum orientált analógia szempontjából?</a:t>
            </a:r>
          </a:p>
          <a:p>
            <a:r>
              <a:rPr lang="hu-HU" dirty="0"/>
              <a:t>Funkciós modul részei</a:t>
            </a:r>
          </a:p>
          <a:p>
            <a:pPr lvl="1"/>
            <a:r>
              <a:rPr lang="hu-HU" dirty="0"/>
              <a:t>Adminisztrációs adatok</a:t>
            </a:r>
          </a:p>
          <a:p>
            <a:pPr lvl="1"/>
            <a:r>
              <a:rPr lang="hu-HU" dirty="0"/>
              <a:t>Interfész definíció</a:t>
            </a:r>
          </a:p>
          <a:p>
            <a:pPr lvl="1"/>
            <a:r>
              <a:rPr lang="hu-HU" dirty="0"/>
              <a:t>Kivételek</a:t>
            </a:r>
          </a:p>
          <a:p>
            <a:pPr lvl="1"/>
            <a:r>
              <a:rPr lang="hu-HU" dirty="0"/>
              <a:t>Forráskód</a:t>
            </a:r>
          </a:p>
          <a:p>
            <a:pPr lvl="1"/>
            <a:r>
              <a:rPr lang="hu-HU" dirty="0"/>
              <a:t>Dokumentáció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619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Funkciós modulok – Interfész definíció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4 paraméter csoportot különböztetünk meg</a:t>
            </a:r>
          </a:p>
          <a:p>
            <a:pPr lvl="1"/>
            <a:r>
              <a:rPr lang="hu-HU" dirty="0"/>
              <a:t>Import paraméterek</a:t>
            </a:r>
          </a:p>
          <a:p>
            <a:pPr lvl="2"/>
            <a:r>
              <a:rPr lang="hu-HU" dirty="0"/>
              <a:t>ABAP adatszótárban definiált elemek</a:t>
            </a:r>
          </a:p>
          <a:p>
            <a:pPr lvl="2"/>
            <a:r>
              <a:rPr lang="hu-HU" dirty="0"/>
              <a:t>A felhívó program adhat át értékeket (érték szerint, vagy referencia szerint)</a:t>
            </a:r>
          </a:p>
          <a:p>
            <a:pPr lvl="2"/>
            <a:r>
              <a:rPr lang="hu-HU" dirty="0"/>
              <a:t>Lehet opcionális</a:t>
            </a:r>
          </a:p>
          <a:p>
            <a:pPr lvl="2"/>
            <a:r>
              <a:rPr lang="hu-HU" dirty="0"/>
              <a:t>Rendelkezhet kezdő értékkel</a:t>
            </a:r>
          </a:p>
          <a:p>
            <a:pPr lvl="1"/>
            <a:r>
              <a:rPr lang="hu-HU" dirty="0"/>
              <a:t>Export paraméterek</a:t>
            </a:r>
          </a:p>
          <a:p>
            <a:pPr lvl="2"/>
            <a:r>
              <a:rPr lang="hu-HU" dirty="0"/>
              <a:t>Adatszótárban definiált elemek</a:t>
            </a:r>
          </a:p>
          <a:p>
            <a:pPr lvl="2"/>
            <a:r>
              <a:rPr lang="hu-HU" dirty="0"/>
              <a:t>A funkciós modul adhat vissza értéket a felhívó program számára</a:t>
            </a:r>
          </a:p>
          <a:p>
            <a:pPr lvl="2"/>
            <a:r>
              <a:rPr lang="hu-HU" dirty="0"/>
              <a:t>Nem kötelező átvenni a felhívó oldalon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408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Funkciós modulok – Interfész definíció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4 paraméter csoportot különböztetünk meg</a:t>
            </a:r>
          </a:p>
          <a:p>
            <a:pPr lvl="1"/>
            <a:r>
              <a:rPr lang="hu-HU" dirty="0" err="1"/>
              <a:t>Changing</a:t>
            </a:r>
            <a:r>
              <a:rPr lang="hu-HU" dirty="0"/>
              <a:t> paraméterek</a:t>
            </a:r>
          </a:p>
          <a:p>
            <a:pPr lvl="2"/>
            <a:r>
              <a:rPr lang="hu-HU" dirty="0"/>
              <a:t>ABAP adatszótárban definiált elemek</a:t>
            </a:r>
          </a:p>
          <a:p>
            <a:pPr lvl="2"/>
            <a:r>
              <a:rPr lang="hu-HU" dirty="0"/>
              <a:t>A felhívó program adhat át értékeket (érték szerint, vagy referencia szerint)</a:t>
            </a:r>
          </a:p>
          <a:p>
            <a:pPr lvl="2"/>
            <a:r>
              <a:rPr lang="hu-HU" dirty="0"/>
              <a:t>Lehet opcionális, rendelkezhet kezdő értékkel</a:t>
            </a:r>
          </a:p>
          <a:p>
            <a:pPr lvl="2"/>
            <a:r>
              <a:rPr lang="hu-HU" dirty="0"/>
              <a:t>A funkciós modul változathat az értéken</a:t>
            </a:r>
          </a:p>
          <a:p>
            <a:pPr lvl="1"/>
            <a:r>
              <a:rPr lang="hu-HU" dirty="0"/>
              <a:t>Tábla paraméterek</a:t>
            </a:r>
          </a:p>
          <a:p>
            <a:pPr lvl="2"/>
            <a:r>
              <a:rPr lang="hu-HU" dirty="0"/>
              <a:t>Adatszótárban definiált elemek</a:t>
            </a:r>
          </a:p>
          <a:p>
            <a:pPr lvl="2"/>
            <a:r>
              <a:rPr lang="hu-HU" dirty="0"/>
              <a:t>Átadása mindig cím szerint történik</a:t>
            </a:r>
          </a:p>
          <a:p>
            <a:pPr lvl="2"/>
            <a:r>
              <a:rPr lang="hu-HU" dirty="0"/>
              <a:t>Ma már csak nagyon ritka esetben használjuk (</a:t>
            </a:r>
            <a:r>
              <a:rPr lang="hu-HU" dirty="0" err="1"/>
              <a:t>obsolete</a:t>
            </a:r>
            <a:r>
              <a:rPr lang="hu-HU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799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etropolitan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33ACF124-275F-44F2-8DE0-0A755069829B}"/>
    </a:ext>
  </a:extLst>
</a:theme>
</file>

<file path=docMetadata/LabelInfo.xml><?xml version="1.0" encoding="utf-8"?>
<clbl:labelList xmlns:clbl="http://schemas.microsoft.com/office/2020/mipLabelMetadata">
  <clbl:label id="{0cf7ac0a-4681-4823-ab0b-04ef02c5f873}" enabled="1" method="Standard" siteId="{42f7676c-f455-423c-82f6-dc2d99791af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8797</TotalTime>
  <Words>2459</Words>
  <Application>Microsoft Office PowerPoint</Application>
  <PresentationFormat>Widescreen</PresentationFormat>
  <Paragraphs>346</Paragraphs>
  <Slides>49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3" baseType="lpstr">
      <vt:lpstr>Arial</vt:lpstr>
      <vt:lpstr>Calibri Light</vt:lpstr>
      <vt:lpstr>Courier New</vt:lpstr>
      <vt:lpstr>Metropolitan</vt:lpstr>
      <vt:lpstr>Vállalati Informatika </vt:lpstr>
      <vt:lpstr>4. alkalom vázlata</vt:lpstr>
      <vt:lpstr>Funkciós modulok</vt:lpstr>
      <vt:lpstr>Funkciós csoportok</vt:lpstr>
      <vt:lpstr>Kitekintés</vt:lpstr>
      <vt:lpstr>Funkciós csoportok létrehozása</vt:lpstr>
      <vt:lpstr>Funkciós modul</vt:lpstr>
      <vt:lpstr>Funkciós modulok – Interfész definíció</vt:lpstr>
      <vt:lpstr>Funkciós modulok – Interfész definíció</vt:lpstr>
      <vt:lpstr>Funkciós modulok – Elnevezési konvenciók</vt:lpstr>
      <vt:lpstr>Funkciós modul - kivételek</vt:lpstr>
      <vt:lpstr>Funkciós modul - Forráskód</vt:lpstr>
      <vt:lpstr>Funkciós modul létrehozása</vt:lpstr>
      <vt:lpstr>Funkciós modul felhívása</vt:lpstr>
      <vt:lpstr>PowerPoint Presentation</vt:lpstr>
      <vt:lpstr>Objektum orientált ABAP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4. alkalom vázlata</vt:lpstr>
      <vt:lpstr>Tervezési minták – Design patterns</vt:lpstr>
      <vt:lpstr>Tervezési minták</vt:lpstr>
      <vt:lpstr>Singleton Pattern</vt:lpstr>
      <vt:lpstr>ABAP Unit Testing</vt:lpstr>
      <vt:lpstr>Local friend mechanism</vt:lpstr>
      <vt:lpstr>Local friend mechanism</vt:lpstr>
      <vt:lpstr>Gyakorlat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SAP  ABAP programozás alapjai</dc:title>
  <dc:creator>Krisztian Mihaly</dc:creator>
  <cp:lastModifiedBy>Mihaly, Krisztian</cp:lastModifiedBy>
  <cp:revision>4</cp:revision>
  <dcterms:created xsi:type="dcterms:W3CDTF">2020-02-13T05:44:49Z</dcterms:created>
  <dcterms:modified xsi:type="dcterms:W3CDTF">2025-11-05T13:44:06Z</dcterms:modified>
</cp:coreProperties>
</file>